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59" r:id="rId4"/>
    <p:sldId id="260" r:id="rId5"/>
    <p:sldId id="258" r:id="rId6"/>
    <p:sldId id="265" r:id="rId7"/>
    <p:sldId id="268" r:id="rId8"/>
    <p:sldId id="266" r:id="rId9"/>
    <p:sldId id="262" r:id="rId10"/>
    <p:sldId id="263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s Paulsen" initials="JP" lastIdx="1" clrIdx="0">
    <p:extLst>
      <p:ext uri="{19B8F6BF-5375-455C-9EA6-DF929625EA0E}">
        <p15:presenceInfo xmlns:p15="http://schemas.microsoft.com/office/powerpoint/2012/main" userId="a3df8099d8ca3c3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1408" autoAdjust="0"/>
  </p:normalViewPr>
  <p:slideViewPr>
    <p:cSldViewPr snapToGrid="0">
      <p:cViewPr varScale="1">
        <p:scale>
          <a:sx n="66" d="100"/>
          <a:sy n="66" d="100"/>
        </p:scale>
        <p:origin x="149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8-23T14:03:27.286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3F25E-74BC-4E9D-83D2-D45EA01AD699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C3D78-1BEE-4B5F-8468-40C1F9C44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9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 smtClean="0"/>
              <a:t>Grounded</a:t>
            </a:r>
            <a:r>
              <a:rPr lang="da-DK" dirty="0" smtClean="0"/>
              <a:t> </a:t>
            </a:r>
            <a:r>
              <a:rPr lang="da-DK" dirty="0" err="1" smtClean="0"/>
              <a:t>study</a:t>
            </a:r>
            <a:endParaRPr lang="da-DK" dirty="0" smtClean="0"/>
          </a:p>
          <a:p>
            <a:r>
              <a:rPr lang="da-DK" dirty="0" err="1" smtClean="0"/>
              <a:t>Qualitative</a:t>
            </a:r>
            <a:r>
              <a:rPr lang="da-DK" dirty="0" smtClean="0"/>
              <a:t> </a:t>
            </a:r>
            <a:r>
              <a:rPr lang="da-DK" dirty="0" err="1" smtClean="0"/>
              <a:t>study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58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smtClean="0"/>
              <a:t>Participants: In </a:t>
            </a:r>
            <a:r>
              <a:rPr lang="da-DK" dirty="0" err="1" smtClean="0"/>
              <a:t>order</a:t>
            </a:r>
            <a:r>
              <a:rPr lang="da-DK" dirty="0" smtClean="0"/>
              <a:t> to </a:t>
            </a:r>
            <a:r>
              <a:rPr lang="da-DK" dirty="0" err="1" smtClean="0"/>
              <a:t>study</a:t>
            </a:r>
            <a:r>
              <a:rPr lang="da-DK" dirty="0" smtClean="0"/>
              <a:t> the </a:t>
            </a:r>
            <a:r>
              <a:rPr lang="da-DK" dirty="0" err="1" smtClean="0"/>
              <a:t>introduction</a:t>
            </a:r>
            <a:r>
              <a:rPr lang="da-DK" dirty="0" smtClean="0"/>
              <a:t> of the </a:t>
            </a:r>
            <a:r>
              <a:rPr lang="da-DK" dirty="0" err="1" smtClean="0"/>
              <a:t>methodologies</a:t>
            </a:r>
            <a:r>
              <a:rPr lang="da-DK" dirty="0" smtClean="0"/>
              <a:t> </a:t>
            </a:r>
            <a:r>
              <a:rPr lang="da-DK" dirty="0" err="1" smtClean="0"/>
              <a:t>into</a:t>
            </a:r>
            <a:r>
              <a:rPr lang="da-DK" dirty="0" smtClean="0"/>
              <a:t> software </a:t>
            </a:r>
            <a:r>
              <a:rPr lang="da-DK" dirty="0" err="1" smtClean="0"/>
              <a:t>development</a:t>
            </a:r>
            <a:r>
              <a:rPr lang="da-DK" dirty="0" smtClean="0"/>
              <a:t> teams,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choose</a:t>
            </a:r>
            <a:r>
              <a:rPr lang="da-DK" dirty="0" smtClean="0"/>
              <a:t> software </a:t>
            </a:r>
            <a:r>
              <a:rPr lang="da-DK" dirty="0" err="1" smtClean="0"/>
              <a:t>architects</a:t>
            </a:r>
            <a:r>
              <a:rPr lang="da-DK" dirty="0" smtClean="0"/>
              <a:t> from the </a:t>
            </a:r>
            <a:r>
              <a:rPr lang="da-DK" dirty="0" err="1" smtClean="0"/>
              <a:t>respective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 teams, to give a </a:t>
            </a:r>
            <a:r>
              <a:rPr lang="da-DK" dirty="0" err="1" smtClean="0"/>
              <a:t>broad</a:t>
            </a:r>
            <a:r>
              <a:rPr lang="da-DK" dirty="0" smtClean="0"/>
              <a:t> </a:t>
            </a:r>
            <a:r>
              <a:rPr lang="da-DK" dirty="0" err="1" smtClean="0"/>
              <a:t>overview</a:t>
            </a:r>
            <a:r>
              <a:rPr lang="da-DK" dirty="0" smtClean="0"/>
              <a:t> of de evolution of the adoption and the adaption of the </a:t>
            </a:r>
            <a:r>
              <a:rPr lang="da-DK" dirty="0" err="1" smtClean="0"/>
              <a:t>methodologies</a:t>
            </a:r>
            <a:r>
              <a:rPr lang="da-DK" dirty="0" smtClean="0"/>
              <a:t> to the </a:t>
            </a:r>
            <a:r>
              <a:rPr lang="da-DK" dirty="0" err="1" smtClean="0"/>
              <a:t>workflow</a:t>
            </a:r>
            <a:r>
              <a:rPr lang="da-DK" dirty="0" smtClean="0"/>
              <a:t> of the teams.</a:t>
            </a:r>
          </a:p>
          <a:p>
            <a:endParaRPr lang="da-DK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err="1" smtClean="0"/>
              <a:t>Methodologies</a:t>
            </a:r>
            <a:r>
              <a:rPr lang="da-DK" dirty="0" smtClean="0"/>
              <a:t>: SCRUM as a </a:t>
            </a:r>
            <a:r>
              <a:rPr lang="da-DK" dirty="0" err="1" smtClean="0"/>
              <a:t>representative</a:t>
            </a:r>
            <a:r>
              <a:rPr lang="da-DK" dirty="0" smtClean="0"/>
              <a:t> of Agile </a:t>
            </a:r>
            <a:r>
              <a:rPr lang="da-DK" dirty="0" err="1" smtClean="0"/>
              <a:t>methods</a:t>
            </a:r>
            <a:r>
              <a:rPr lang="da-DK" dirty="0" smtClean="0"/>
              <a:t> as it is </a:t>
            </a:r>
            <a:r>
              <a:rPr lang="da-DK" dirty="0" err="1" smtClean="0"/>
              <a:t>currently</a:t>
            </a:r>
            <a:r>
              <a:rPr lang="da-DK" dirty="0" smtClean="0"/>
              <a:t> a </a:t>
            </a:r>
            <a:r>
              <a:rPr lang="da-DK" dirty="0" err="1" smtClean="0"/>
              <a:t>popular</a:t>
            </a:r>
            <a:r>
              <a:rPr lang="da-DK" dirty="0" smtClean="0"/>
              <a:t> agile </a:t>
            </a:r>
            <a:r>
              <a:rPr lang="da-DK" dirty="0" err="1" smtClean="0"/>
              <a:t>method</a:t>
            </a:r>
            <a:r>
              <a:rPr lang="da-DK" dirty="0" smtClean="0"/>
              <a:t>. This is </a:t>
            </a:r>
            <a:r>
              <a:rPr lang="da-DK" dirty="0" err="1" smtClean="0"/>
              <a:t>observed</a:t>
            </a:r>
            <a:r>
              <a:rPr lang="da-DK" dirty="0" smtClean="0"/>
              <a:t> in Google trends. Model-</a:t>
            </a:r>
            <a:r>
              <a:rPr lang="da-DK" dirty="0" err="1" smtClean="0"/>
              <a:t>Based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r>
              <a:rPr lang="da-DK" dirty="0" smtClean="0"/>
              <a:t> is </a:t>
            </a:r>
            <a:r>
              <a:rPr lang="da-DK" dirty="0" err="1" smtClean="0"/>
              <a:t>chonsen</a:t>
            </a:r>
            <a:r>
              <a:rPr lang="da-DK" dirty="0" smtClean="0"/>
              <a:t> as the </a:t>
            </a:r>
            <a:r>
              <a:rPr lang="da-DK" dirty="0" err="1" smtClean="0"/>
              <a:t>second</a:t>
            </a:r>
            <a:r>
              <a:rPr lang="da-DK" dirty="0" smtClean="0"/>
              <a:t> </a:t>
            </a:r>
            <a:r>
              <a:rPr lang="da-DK" dirty="0" err="1" smtClean="0"/>
              <a:t>method</a:t>
            </a:r>
            <a:r>
              <a:rPr lang="da-DK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3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smtClean="0"/>
              <a:t>Focus </a:t>
            </a:r>
            <a:r>
              <a:rPr lang="da-DK" dirty="0" err="1" smtClean="0"/>
              <a:t>group</a:t>
            </a:r>
            <a:r>
              <a:rPr lang="da-DK" dirty="0" smtClean="0"/>
              <a:t> interviews </a:t>
            </a:r>
            <a:r>
              <a:rPr lang="da-DK" dirty="0" err="1" smtClean="0"/>
              <a:t>performed</a:t>
            </a:r>
            <a:r>
              <a:rPr lang="da-DK" dirty="0" smtClean="0"/>
              <a:t> </a:t>
            </a:r>
            <a:r>
              <a:rPr lang="da-DK" dirty="0" err="1" smtClean="0"/>
              <a:t>monthly</a:t>
            </a:r>
            <a:r>
              <a:rPr lang="da-DK" dirty="0" smtClean="0"/>
              <a:t> for the </a:t>
            </a:r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four</a:t>
            </a:r>
            <a:r>
              <a:rPr lang="da-DK" dirty="0" smtClean="0"/>
              <a:t> </a:t>
            </a:r>
            <a:r>
              <a:rPr lang="da-DK" dirty="0" err="1" smtClean="0"/>
              <a:t>months</a:t>
            </a:r>
            <a:r>
              <a:rPr lang="da-DK" dirty="0" smtClean="0"/>
              <a:t>, </a:t>
            </a:r>
            <a:r>
              <a:rPr lang="da-DK" dirty="0" err="1" smtClean="0"/>
              <a:t>thereafter</a:t>
            </a:r>
            <a:r>
              <a:rPr lang="da-DK" dirty="0" smtClean="0"/>
              <a:t> </a:t>
            </a:r>
            <a:r>
              <a:rPr lang="da-DK" dirty="0" err="1" smtClean="0"/>
              <a:t>every</a:t>
            </a:r>
            <a:r>
              <a:rPr lang="da-DK" dirty="0" smtClean="0"/>
              <a:t> </a:t>
            </a:r>
            <a:r>
              <a:rPr lang="da-DK" dirty="0" err="1" smtClean="0"/>
              <a:t>third</a:t>
            </a:r>
            <a:r>
              <a:rPr lang="da-DK" dirty="0" smtClean="0"/>
              <a:t> </a:t>
            </a:r>
            <a:r>
              <a:rPr lang="da-DK" dirty="0" err="1" smtClean="0"/>
              <a:t>month</a:t>
            </a:r>
            <a:r>
              <a:rPr lang="da-DK" dirty="0" smtClean="0"/>
              <a:t> with interview placement at </a:t>
            </a:r>
            <a:r>
              <a:rPr lang="da-DK" dirty="0" err="1" smtClean="0"/>
              <a:t>respectively</a:t>
            </a:r>
            <a:r>
              <a:rPr lang="da-DK" dirty="0" smtClean="0"/>
              <a:t> the </a:t>
            </a:r>
            <a:r>
              <a:rPr lang="da-DK" dirty="0" err="1" smtClean="0"/>
              <a:t>beginning</a:t>
            </a:r>
            <a:r>
              <a:rPr lang="da-DK" dirty="0" smtClean="0"/>
              <a:t>/</a:t>
            </a:r>
            <a:r>
              <a:rPr lang="da-DK" dirty="0" err="1" smtClean="0"/>
              <a:t>introduction</a:t>
            </a:r>
            <a:r>
              <a:rPr lang="da-DK" dirty="0" smtClean="0"/>
              <a:t> of the </a:t>
            </a:r>
            <a:r>
              <a:rPr lang="da-DK" dirty="0" err="1" smtClean="0"/>
              <a:t>methodology</a:t>
            </a:r>
            <a:r>
              <a:rPr lang="da-DK" dirty="0" smtClean="0"/>
              <a:t> </a:t>
            </a:r>
            <a:r>
              <a:rPr lang="da-DK" dirty="0" err="1" smtClean="0"/>
              <a:t>into</a:t>
            </a:r>
            <a:r>
              <a:rPr lang="da-DK" dirty="0" smtClean="0"/>
              <a:t> the </a:t>
            </a:r>
            <a:r>
              <a:rPr lang="da-DK" dirty="0" err="1" smtClean="0"/>
              <a:t>development</a:t>
            </a:r>
            <a:r>
              <a:rPr lang="da-DK" dirty="0" smtClean="0"/>
              <a:t> teams, and  </a:t>
            </a:r>
            <a:r>
              <a:rPr lang="da-DK" dirty="0" err="1" smtClean="0"/>
              <a:t>after</a:t>
            </a:r>
            <a:r>
              <a:rPr lang="da-DK" dirty="0" smtClean="0"/>
              <a:t> the long term </a:t>
            </a:r>
            <a:r>
              <a:rPr lang="da-DK" dirty="0" err="1" smtClean="0"/>
              <a:t>usage</a:t>
            </a:r>
            <a:r>
              <a:rPr lang="da-DK" dirty="0" smtClean="0"/>
              <a:t> and adaption of the </a:t>
            </a:r>
            <a:r>
              <a:rPr lang="da-DK" dirty="0" err="1" smtClean="0"/>
              <a:t>methodologies</a:t>
            </a:r>
            <a:r>
              <a:rPr lang="da-DK" dirty="0" smtClean="0"/>
              <a:t> by the teams.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a-DK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smtClean="0"/>
              <a:t>The </a:t>
            </a:r>
            <a:r>
              <a:rPr lang="da-DK" dirty="0" err="1" smtClean="0"/>
              <a:t>focus</a:t>
            </a:r>
            <a:r>
              <a:rPr lang="da-DK" dirty="0" smtClean="0"/>
              <a:t> </a:t>
            </a:r>
            <a:r>
              <a:rPr lang="da-DK" dirty="0" err="1" smtClean="0"/>
              <a:t>groups</a:t>
            </a:r>
            <a:r>
              <a:rPr lang="da-DK" dirty="0" smtClean="0"/>
              <a:t> interview participants </a:t>
            </a:r>
            <a:r>
              <a:rPr lang="da-DK" dirty="0" err="1" smtClean="0"/>
              <a:t>are</a:t>
            </a:r>
            <a:r>
              <a:rPr lang="da-DK" dirty="0" smtClean="0"/>
              <a:t> software </a:t>
            </a:r>
            <a:r>
              <a:rPr lang="da-DK" dirty="0" err="1" smtClean="0"/>
              <a:t>architects</a:t>
            </a:r>
            <a:r>
              <a:rPr lang="da-DK" dirty="0" smtClean="0"/>
              <a:t> from </a:t>
            </a:r>
            <a:r>
              <a:rPr lang="da-DK" dirty="0" err="1" smtClean="0"/>
              <a:t>different</a:t>
            </a:r>
            <a:r>
              <a:rPr lang="da-DK" dirty="0" smtClean="0"/>
              <a:t> software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a-DK" dirty="0" smtClean="0"/>
          </a:p>
          <a:p>
            <a:endParaRPr lang="da-DK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9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96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 smtClean="0"/>
              <a:t>External</a:t>
            </a:r>
            <a:r>
              <a:rPr lang="da-DK" baseline="0" dirty="0" smtClean="0"/>
              <a:t> </a:t>
            </a:r>
            <a:r>
              <a:rPr lang="da-DK" baseline="0" dirty="0" err="1" smtClean="0"/>
              <a:t>validity</a:t>
            </a:r>
            <a:r>
              <a:rPr lang="da-DK" baseline="0" dirty="0" smtClean="0"/>
              <a:t>. The </a:t>
            </a:r>
            <a:r>
              <a:rPr lang="da-DK" baseline="0" dirty="0" err="1" smtClean="0"/>
              <a:t>size</a:t>
            </a:r>
            <a:r>
              <a:rPr lang="da-DK" baseline="0" dirty="0" smtClean="0"/>
              <a:t> of the </a:t>
            </a:r>
            <a:r>
              <a:rPr lang="da-DK" baseline="0" dirty="0" err="1" smtClean="0"/>
              <a:t>developent</a:t>
            </a:r>
            <a:r>
              <a:rPr lang="da-DK" baseline="0" dirty="0" smtClean="0"/>
              <a:t> teams and the </a:t>
            </a:r>
            <a:r>
              <a:rPr lang="da-DK" baseline="0" dirty="0" err="1" smtClean="0"/>
              <a:t>size</a:t>
            </a:r>
            <a:r>
              <a:rPr lang="da-DK" baseline="0" dirty="0" smtClean="0"/>
              <a:t> of the </a:t>
            </a:r>
            <a:r>
              <a:rPr lang="da-DK" baseline="0" dirty="0" err="1" smtClean="0"/>
              <a:t>companies</a:t>
            </a:r>
            <a:r>
              <a:rPr lang="da-DK" baseline="0" dirty="0" smtClean="0"/>
              <a:t> in </a:t>
            </a:r>
            <a:r>
              <a:rPr lang="da-DK" baseline="0" dirty="0" err="1" smtClean="0"/>
              <a:t>wich</a:t>
            </a:r>
            <a:r>
              <a:rPr lang="da-DK" baseline="0" dirty="0" smtClean="0"/>
              <a:t> </a:t>
            </a:r>
            <a:r>
              <a:rPr lang="da-DK" baseline="0" dirty="0" err="1" smtClean="0"/>
              <a:t>they</a:t>
            </a:r>
            <a:r>
              <a:rPr lang="da-DK" baseline="0" dirty="0" smtClean="0"/>
              <a:t> </a:t>
            </a:r>
            <a:r>
              <a:rPr lang="da-DK" baseline="0" dirty="0" err="1" smtClean="0"/>
              <a:t>are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located</a:t>
            </a:r>
            <a:r>
              <a:rPr lang="da-DK" baseline="0" dirty="0" smtClean="0"/>
              <a:t> </a:t>
            </a:r>
            <a:r>
              <a:rPr lang="da-DK" baseline="0" dirty="0" err="1" smtClean="0"/>
              <a:t>could</a:t>
            </a:r>
            <a:r>
              <a:rPr lang="da-DK" baseline="0" dirty="0" smtClean="0"/>
              <a:t> have </a:t>
            </a:r>
            <a:r>
              <a:rPr lang="da-DK" baseline="0" dirty="0" err="1" smtClean="0"/>
              <a:t>influence</a:t>
            </a:r>
            <a:r>
              <a:rPr lang="da-DK" baseline="0" dirty="0" smtClean="0"/>
              <a:t> on the </a:t>
            </a:r>
            <a:r>
              <a:rPr lang="da-DK" baseline="0" dirty="0" err="1" smtClean="0"/>
              <a:t>way</a:t>
            </a:r>
            <a:r>
              <a:rPr lang="da-DK" baseline="0" dirty="0" smtClean="0"/>
              <a:t> the handle the </a:t>
            </a:r>
            <a:r>
              <a:rPr lang="da-DK" baseline="0" dirty="0" err="1" smtClean="0"/>
              <a:t>methodologies</a:t>
            </a:r>
            <a:r>
              <a:rPr lang="da-DK" baseline="0" dirty="0" smtClean="0"/>
              <a:t>, and </a:t>
            </a:r>
            <a:r>
              <a:rPr lang="da-DK" baseline="0" dirty="0" err="1" smtClean="0"/>
              <a:t>this</a:t>
            </a:r>
            <a:r>
              <a:rPr lang="da-DK" baseline="0" dirty="0" smtClean="0"/>
              <a:t> must </a:t>
            </a:r>
            <a:r>
              <a:rPr lang="da-DK" baseline="0" dirty="0" err="1" smtClean="0"/>
              <a:t>be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taken</a:t>
            </a:r>
            <a:r>
              <a:rPr lang="da-DK" baseline="0" dirty="0" smtClean="0"/>
              <a:t> </a:t>
            </a:r>
            <a:r>
              <a:rPr lang="da-DK" baseline="0" dirty="0" err="1" smtClean="0"/>
              <a:t>into</a:t>
            </a:r>
            <a:r>
              <a:rPr lang="da-DK" baseline="0" dirty="0" smtClean="0"/>
              <a:t> </a:t>
            </a:r>
            <a:r>
              <a:rPr lang="da-DK" baseline="0" dirty="0" err="1" smtClean="0"/>
              <a:t>account</a:t>
            </a:r>
            <a:r>
              <a:rPr lang="da-DK" baseline="0" dirty="0" smtClean="0"/>
              <a:t> </a:t>
            </a:r>
            <a:r>
              <a:rPr lang="da-DK" baseline="0" dirty="0" err="1" smtClean="0"/>
              <a:t>if</a:t>
            </a:r>
            <a:r>
              <a:rPr lang="da-DK" baseline="0" dirty="0" smtClean="0"/>
              <a:t> </a:t>
            </a:r>
            <a:r>
              <a:rPr lang="da-DK" baseline="0" dirty="0" err="1" smtClean="0"/>
              <a:t>trying</a:t>
            </a:r>
            <a:r>
              <a:rPr lang="da-DK" baseline="0" dirty="0" smtClean="0"/>
              <a:t> to transfer </a:t>
            </a:r>
            <a:r>
              <a:rPr lang="da-DK" baseline="0" dirty="0" err="1" smtClean="0"/>
              <a:t>experiences</a:t>
            </a:r>
            <a:r>
              <a:rPr lang="da-DK" baseline="0" dirty="0" smtClean="0"/>
              <a:t> </a:t>
            </a:r>
            <a:r>
              <a:rPr lang="da-DK" baseline="0" dirty="0" err="1" smtClean="0"/>
              <a:t>between</a:t>
            </a:r>
            <a:r>
              <a:rPr lang="da-DK" baseline="0" dirty="0" smtClean="0"/>
              <a:t> teams/</a:t>
            </a:r>
            <a:r>
              <a:rPr lang="da-DK" baseline="0" dirty="0" err="1" smtClean="0"/>
              <a:t>companies</a:t>
            </a:r>
            <a:endParaRPr lang="da-DK" baseline="0" dirty="0" smtClean="0"/>
          </a:p>
          <a:p>
            <a:endParaRPr lang="da-DK" baseline="0" dirty="0" smtClean="0"/>
          </a:p>
          <a:p>
            <a:r>
              <a:rPr lang="da-DK" dirty="0" err="1" smtClean="0"/>
              <a:t>Construct</a:t>
            </a:r>
            <a:r>
              <a:rPr lang="da-DK" baseline="0" dirty="0" smtClean="0"/>
              <a:t> </a:t>
            </a:r>
            <a:r>
              <a:rPr lang="da-DK" baseline="0" dirty="0" err="1" smtClean="0"/>
              <a:t>validity</a:t>
            </a:r>
            <a:r>
              <a:rPr lang="da-DK" baseline="0" dirty="0" smtClean="0"/>
              <a:t> – Fore </a:t>
            </a:r>
            <a:r>
              <a:rPr lang="da-DK" baseline="0" dirty="0" err="1" smtClean="0"/>
              <a:t>example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trancontrol</a:t>
            </a:r>
            <a:r>
              <a:rPr lang="da-DK" baseline="0" dirty="0" smtClean="0"/>
              <a:t> systems </a:t>
            </a:r>
            <a:r>
              <a:rPr lang="da-DK" baseline="0" dirty="0" err="1" smtClean="0"/>
              <a:t>might</a:t>
            </a:r>
            <a:r>
              <a:rPr lang="da-DK" baseline="0" dirty="0" smtClean="0"/>
              <a:t> </a:t>
            </a:r>
            <a:r>
              <a:rPr lang="da-DK" baseline="0" dirty="0" err="1" smtClean="0"/>
              <a:t>cater</a:t>
            </a:r>
            <a:r>
              <a:rPr lang="da-DK" baseline="0" dirty="0" smtClean="0"/>
              <a:t> </a:t>
            </a:r>
            <a:r>
              <a:rPr lang="da-DK" baseline="0" dirty="0" err="1" smtClean="0"/>
              <a:t>better</a:t>
            </a:r>
            <a:r>
              <a:rPr lang="da-DK" baseline="0" dirty="0" smtClean="0"/>
              <a:t> to Model </a:t>
            </a:r>
            <a:r>
              <a:rPr lang="da-DK" baseline="0" dirty="0" err="1" smtClean="0"/>
              <a:t>based</a:t>
            </a:r>
            <a:r>
              <a:rPr lang="da-DK" baseline="0" dirty="0" smtClean="0"/>
              <a:t> </a:t>
            </a:r>
            <a:r>
              <a:rPr lang="da-DK" baseline="0" dirty="0" err="1" smtClean="0"/>
              <a:t>development</a:t>
            </a:r>
            <a:r>
              <a:rPr lang="da-DK" baseline="0" dirty="0" smtClean="0"/>
              <a:t> </a:t>
            </a:r>
            <a:r>
              <a:rPr lang="da-DK" baseline="0" dirty="0" err="1" smtClean="0"/>
              <a:t>than</a:t>
            </a:r>
            <a:r>
              <a:rPr lang="da-DK" baseline="0" dirty="0" smtClean="0"/>
              <a:t> </a:t>
            </a:r>
            <a:r>
              <a:rPr lang="da-DK" baseline="0" dirty="0" err="1" smtClean="0"/>
              <a:t>other</a:t>
            </a:r>
            <a:r>
              <a:rPr lang="da-DK" baseline="0" dirty="0" smtClean="0"/>
              <a:t> types of </a:t>
            </a:r>
            <a:r>
              <a:rPr lang="da-DK" baseline="0" dirty="0" err="1" smtClean="0"/>
              <a:t>projects</a:t>
            </a:r>
            <a:r>
              <a:rPr lang="da-DK" baseline="0" dirty="0" smtClean="0"/>
              <a:t> and vice versa</a:t>
            </a:r>
          </a:p>
          <a:p>
            <a:endParaRPr lang="da-DK" baseline="0" dirty="0" smtClean="0"/>
          </a:p>
          <a:p>
            <a:r>
              <a:rPr lang="da-DK" baseline="0" dirty="0" err="1" smtClean="0"/>
              <a:t>Conclusion</a:t>
            </a:r>
            <a:r>
              <a:rPr lang="da-DK" baseline="0" dirty="0" smtClean="0"/>
              <a:t> </a:t>
            </a:r>
            <a:r>
              <a:rPr lang="da-DK" baseline="0" dirty="0" err="1" smtClean="0"/>
              <a:t>validity</a:t>
            </a:r>
            <a:r>
              <a:rPr lang="da-DK" baseline="0" dirty="0" smtClean="0"/>
              <a:t> – </a:t>
            </a:r>
            <a:r>
              <a:rPr lang="da-DK" baseline="0" dirty="0" err="1" smtClean="0"/>
              <a:t>Difficult</a:t>
            </a:r>
            <a:r>
              <a:rPr lang="da-DK" baseline="0" dirty="0" smtClean="0"/>
              <a:t> </a:t>
            </a:r>
            <a:r>
              <a:rPr lang="da-DK" baseline="0" dirty="0" err="1" smtClean="0"/>
              <a:t>replication</a:t>
            </a:r>
            <a:r>
              <a:rPr lang="da-DK" baseline="0" dirty="0" smtClean="0"/>
              <a:t>. The </a:t>
            </a:r>
            <a:r>
              <a:rPr lang="da-DK" baseline="0" dirty="0" err="1" smtClean="0"/>
              <a:t>companies</a:t>
            </a:r>
            <a:r>
              <a:rPr lang="da-DK" baseline="0" dirty="0" smtClean="0"/>
              <a:t> </a:t>
            </a:r>
            <a:r>
              <a:rPr lang="da-DK" baseline="0" dirty="0" err="1" smtClean="0"/>
              <a:t>are</a:t>
            </a:r>
            <a:r>
              <a:rPr lang="da-DK" baseline="0" dirty="0" smtClean="0"/>
              <a:t> not </a:t>
            </a:r>
            <a:r>
              <a:rPr lang="da-DK" baseline="0" dirty="0" err="1" smtClean="0"/>
              <a:t>chosen</a:t>
            </a:r>
            <a:r>
              <a:rPr lang="da-DK" baseline="0" dirty="0" smtClean="0"/>
              <a:t> </a:t>
            </a:r>
            <a:r>
              <a:rPr lang="da-DK" baseline="0" dirty="0" err="1" smtClean="0"/>
              <a:t>completely</a:t>
            </a:r>
            <a:r>
              <a:rPr lang="da-DK" baseline="0" dirty="0" smtClean="0"/>
              <a:t> by </a:t>
            </a:r>
            <a:r>
              <a:rPr lang="da-DK" baseline="0" dirty="0" err="1" smtClean="0"/>
              <a:t>random</a:t>
            </a:r>
            <a:r>
              <a:rPr lang="da-DK" baseline="0" dirty="0" smtClean="0"/>
              <a:t>. </a:t>
            </a:r>
            <a:r>
              <a:rPr lang="da-DK" baseline="0" dirty="0" err="1" smtClean="0"/>
              <a:t>They</a:t>
            </a:r>
            <a:r>
              <a:rPr lang="da-DK" baseline="0" dirty="0" smtClean="0"/>
              <a:t> </a:t>
            </a:r>
            <a:r>
              <a:rPr lang="da-DK" baseline="0" dirty="0" err="1" smtClean="0"/>
              <a:t>choose</a:t>
            </a:r>
            <a:r>
              <a:rPr lang="da-DK" baseline="0" dirty="0" smtClean="0"/>
              <a:t> by themselves to </a:t>
            </a:r>
            <a:r>
              <a:rPr lang="da-DK" baseline="0" dirty="0" err="1" smtClean="0"/>
              <a:t>participate</a:t>
            </a:r>
            <a:r>
              <a:rPr lang="da-DK" baseline="0" dirty="0" smtClean="0"/>
              <a:t>.</a:t>
            </a:r>
          </a:p>
          <a:p>
            <a:r>
              <a:rPr lang="da-DK" baseline="0" dirty="0" smtClean="0"/>
              <a:t>	- </a:t>
            </a:r>
            <a:r>
              <a:rPr lang="da-DK" baseline="0" dirty="0" err="1" smtClean="0"/>
              <a:t>Consistent</a:t>
            </a:r>
            <a:r>
              <a:rPr lang="da-DK" baseline="0" dirty="0" smtClean="0"/>
              <a:t> observations – </a:t>
            </a:r>
            <a:r>
              <a:rPr lang="da-DK" baseline="0" dirty="0" err="1" smtClean="0"/>
              <a:t>Our</a:t>
            </a:r>
            <a:r>
              <a:rPr lang="da-DK" baseline="0" dirty="0" smtClean="0"/>
              <a:t> </a:t>
            </a:r>
            <a:r>
              <a:rPr lang="da-DK" baseline="0" dirty="0" err="1" smtClean="0"/>
              <a:t>results</a:t>
            </a:r>
            <a:r>
              <a:rPr lang="da-DK" baseline="0" dirty="0" smtClean="0"/>
              <a:t> </a:t>
            </a:r>
            <a:r>
              <a:rPr lang="da-DK" baseline="0" dirty="0" err="1" smtClean="0"/>
              <a:t>mature</a:t>
            </a:r>
            <a:r>
              <a:rPr lang="da-DK" baseline="0" dirty="0" smtClean="0"/>
              <a:t> with </a:t>
            </a:r>
            <a:r>
              <a:rPr lang="da-DK" baseline="0" dirty="0" err="1" smtClean="0"/>
              <a:t>each</a:t>
            </a:r>
            <a:r>
              <a:rPr lang="da-DK" baseline="0" dirty="0" smtClean="0"/>
              <a:t> interview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73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err="1" smtClean="0"/>
              <a:t>Preexisting</a:t>
            </a:r>
            <a:r>
              <a:rPr lang="da-DK" dirty="0" smtClean="0"/>
              <a:t> bias by </a:t>
            </a:r>
            <a:r>
              <a:rPr lang="da-DK" dirty="0" err="1" smtClean="0"/>
              <a:t>architects</a:t>
            </a:r>
            <a:r>
              <a:rPr lang="da-DK" dirty="0" smtClean="0"/>
              <a:t> and team </a:t>
            </a:r>
            <a:r>
              <a:rPr lang="da-DK" dirty="0" err="1" smtClean="0"/>
              <a:t>members</a:t>
            </a:r>
            <a:r>
              <a:rPr lang="da-DK" dirty="0" smtClean="0"/>
              <a:t> on the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methodologies</a:t>
            </a:r>
            <a:r>
              <a:rPr lang="da-DK" dirty="0" smtClean="0"/>
              <a:t> – This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influence</a:t>
            </a:r>
            <a:r>
              <a:rPr lang="da-DK" dirty="0" smtClean="0"/>
              <a:t> the adoption and opinions on the </a:t>
            </a:r>
            <a:r>
              <a:rPr lang="da-DK" dirty="0" err="1" smtClean="0"/>
              <a:t>methodologies</a:t>
            </a:r>
            <a:r>
              <a:rPr lang="da-DK" dirty="0" smtClean="0"/>
              <a:t>. This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mitigated</a:t>
            </a:r>
            <a:r>
              <a:rPr lang="da-DK" dirty="0" smtClean="0"/>
              <a:t> by ???</a:t>
            </a:r>
          </a:p>
          <a:p>
            <a:endParaRPr lang="da-DK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smtClean="0"/>
              <a:t>Participants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less</a:t>
            </a:r>
            <a:r>
              <a:rPr lang="da-DK" dirty="0" smtClean="0"/>
              <a:t> </a:t>
            </a:r>
            <a:r>
              <a:rPr lang="da-DK" dirty="0" err="1" smtClean="0"/>
              <a:t>motivated</a:t>
            </a:r>
            <a:r>
              <a:rPr lang="da-DK" dirty="0" smtClean="0"/>
              <a:t> to </a:t>
            </a:r>
            <a:r>
              <a:rPr lang="da-DK" dirty="0" err="1" smtClean="0"/>
              <a:t>share</a:t>
            </a:r>
            <a:r>
              <a:rPr lang="da-DK" dirty="0" smtClean="0"/>
              <a:t>/</a:t>
            </a:r>
            <a:r>
              <a:rPr lang="da-DK" dirty="0" err="1" smtClean="0"/>
              <a:t>expose</a:t>
            </a:r>
            <a:r>
              <a:rPr lang="da-DK" dirty="0" smtClean="0"/>
              <a:t> the </a:t>
            </a:r>
            <a:r>
              <a:rPr lang="da-DK" dirty="0" err="1" smtClean="0"/>
              <a:t>weaknesses</a:t>
            </a:r>
            <a:r>
              <a:rPr lang="da-DK" dirty="0" smtClean="0"/>
              <a:t> of </a:t>
            </a:r>
            <a:r>
              <a:rPr lang="da-DK" dirty="0" err="1" smtClean="0"/>
              <a:t>their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/teams. This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mitigated</a:t>
            </a:r>
            <a:r>
              <a:rPr lang="da-DK" dirty="0" smtClean="0"/>
              <a:t> by ???</a:t>
            </a:r>
          </a:p>
          <a:p>
            <a:endParaRPr lang="da-DK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smtClean="0"/>
              <a:t>Participants with more </a:t>
            </a:r>
            <a:r>
              <a:rPr lang="da-DK" dirty="0" err="1" smtClean="0"/>
              <a:t>experience</a:t>
            </a:r>
            <a:r>
              <a:rPr lang="da-DK" dirty="0" smtClean="0"/>
              <a:t>/</a:t>
            </a:r>
            <a:r>
              <a:rPr lang="da-DK" dirty="0" err="1" smtClean="0"/>
              <a:t>authority</a:t>
            </a:r>
            <a:r>
              <a:rPr lang="da-DK" dirty="0" smtClean="0"/>
              <a:t>,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impose</a:t>
            </a:r>
            <a:r>
              <a:rPr lang="da-DK" dirty="0" smtClean="0"/>
              <a:t> </a:t>
            </a:r>
            <a:r>
              <a:rPr lang="da-DK" dirty="0" err="1" smtClean="0"/>
              <a:t>their</a:t>
            </a:r>
            <a:r>
              <a:rPr lang="da-DK" dirty="0" smtClean="0"/>
              <a:t> opinions on </a:t>
            </a:r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focus</a:t>
            </a:r>
            <a:r>
              <a:rPr lang="da-DK" dirty="0" smtClean="0"/>
              <a:t> </a:t>
            </a:r>
            <a:r>
              <a:rPr lang="da-DK" dirty="0" err="1" smtClean="0"/>
              <a:t>group</a:t>
            </a:r>
            <a:r>
              <a:rPr lang="da-DK" dirty="0" smtClean="0"/>
              <a:t> participants. This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mitigated</a:t>
            </a:r>
            <a:r>
              <a:rPr lang="da-DK" dirty="0" smtClean="0"/>
              <a:t> by </a:t>
            </a:r>
            <a:r>
              <a:rPr lang="da-DK" dirty="0" err="1" smtClean="0"/>
              <a:t>using</a:t>
            </a:r>
            <a:r>
              <a:rPr lang="da-DK" dirty="0" smtClean="0"/>
              <a:t> </a:t>
            </a:r>
            <a:r>
              <a:rPr lang="da-DK" dirty="0" err="1" smtClean="0"/>
              <a:t>semi-structured</a:t>
            </a:r>
            <a:r>
              <a:rPr lang="da-DK" dirty="0" smtClean="0"/>
              <a:t> interviews and/or </a:t>
            </a:r>
            <a:r>
              <a:rPr lang="da-DK" dirty="0" err="1" smtClean="0"/>
              <a:t>disribute</a:t>
            </a:r>
            <a:r>
              <a:rPr lang="da-DK" dirty="0" smtClean="0"/>
              <a:t> </a:t>
            </a:r>
            <a:r>
              <a:rPr lang="da-DK" dirty="0" err="1" smtClean="0"/>
              <a:t>talking</a:t>
            </a:r>
            <a:r>
              <a:rPr lang="da-DK" dirty="0" smtClean="0"/>
              <a:t> time to </a:t>
            </a:r>
            <a:r>
              <a:rPr lang="da-DK" dirty="0" err="1" smtClean="0"/>
              <a:t>each</a:t>
            </a:r>
            <a:r>
              <a:rPr lang="da-DK" dirty="0" smtClean="0"/>
              <a:t> participant </a:t>
            </a:r>
            <a:r>
              <a:rPr lang="da-DK" dirty="0" err="1" smtClean="0"/>
              <a:t>individually</a:t>
            </a:r>
            <a:endParaRPr lang="da-DK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 smtClean="0"/>
              <a:t>The </a:t>
            </a:r>
            <a:r>
              <a:rPr lang="da-DK" dirty="0" err="1" smtClean="0"/>
              <a:t>size</a:t>
            </a:r>
            <a:r>
              <a:rPr lang="da-DK" dirty="0" smtClean="0"/>
              <a:t> of the </a:t>
            </a:r>
            <a:r>
              <a:rPr lang="da-DK" dirty="0" err="1" smtClean="0"/>
              <a:t>development</a:t>
            </a:r>
            <a:r>
              <a:rPr lang="da-DK" dirty="0" smtClean="0"/>
              <a:t> teams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influence</a:t>
            </a:r>
            <a:r>
              <a:rPr lang="da-DK" dirty="0" smtClean="0"/>
              <a:t> the </a:t>
            </a:r>
            <a:r>
              <a:rPr lang="da-DK" dirty="0" err="1" smtClean="0"/>
              <a:t>way</a:t>
            </a:r>
            <a:r>
              <a:rPr lang="da-DK" dirty="0" smtClean="0"/>
              <a:t> in </a:t>
            </a:r>
            <a:r>
              <a:rPr lang="da-DK" dirty="0" err="1" smtClean="0"/>
              <a:t>which</a:t>
            </a:r>
            <a:r>
              <a:rPr lang="da-DK" dirty="0" smtClean="0"/>
              <a:t> the </a:t>
            </a:r>
            <a:r>
              <a:rPr lang="da-DK" dirty="0" err="1" smtClean="0"/>
              <a:t>methodologies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implemented</a:t>
            </a:r>
            <a:r>
              <a:rPr lang="da-DK" dirty="0" smtClean="0"/>
              <a:t> and </a:t>
            </a:r>
            <a:r>
              <a:rPr lang="da-DK" dirty="0" err="1" smtClean="0"/>
              <a:t>perceived</a:t>
            </a:r>
            <a:r>
              <a:rPr lang="da-DK" dirty="0" smtClean="0"/>
              <a:t> by the teams.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ignore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 as ???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a-DK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53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Participants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maybe</a:t>
            </a:r>
            <a:r>
              <a:rPr lang="da-DK" dirty="0" smtClean="0"/>
              <a:t> </a:t>
            </a:r>
            <a:r>
              <a:rPr lang="da-DK" dirty="0" err="1" smtClean="0"/>
              <a:t>known</a:t>
            </a:r>
            <a:r>
              <a:rPr lang="da-DK" baseline="0" dirty="0" smtClean="0"/>
              <a:t> to </a:t>
            </a:r>
            <a:r>
              <a:rPr lang="da-DK" baseline="0" dirty="0" err="1" smtClean="0"/>
              <a:t>each</a:t>
            </a:r>
            <a:r>
              <a:rPr lang="da-DK" baseline="0" dirty="0" smtClean="0"/>
              <a:t> </a:t>
            </a:r>
            <a:r>
              <a:rPr lang="da-DK" baseline="0" dirty="0" err="1" smtClean="0"/>
              <a:t>other</a:t>
            </a:r>
            <a:r>
              <a:rPr lang="da-DK" baseline="0" dirty="0" smtClean="0"/>
              <a:t>, and </a:t>
            </a:r>
            <a:r>
              <a:rPr lang="da-DK" baseline="0" dirty="0" err="1" smtClean="0"/>
              <a:t>their</a:t>
            </a:r>
            <a:r>
              <a:rPr lang="da-DK" baseline="0" dirty="0" smtClean="0"/>
              <a:t> </a:t>
            </a:r>
            <a:r>
              <a:rPr lang="da-DK" baseline="0" dirty="0" err="1" smtClean="0"/>
              <a:t>companies</a:t>
            </a:r>
            <a:r>
              <a:rPr lang="da-DK" baseline="0" dirty="0" smtClean="0"/>
              <a:t> </a:t>
            </a:r>
            <a:r>
              <a:rPr lang="da-DK" baseline="0" dirty="0" err="1" smtClean="0"/>
              <a:t>will</a:t>
            </a:r>
            <a:r>
              <a:rPr lang="da-DK" baseline="0" dirty="0" smtClean="0"/>
              <a:t> </a:t>
            </a:r>
            <a:r>
              <a:rPr lang="da-DK" baseline="0" dirty="0" err="1" smtClean="0"/>
              <a:t>also</a:t>
            </a:r>
            <a:r>
              <a:rPr lang="da-DK" baseline="0" dirty="0" smtClean="0"/>
              <a:t> </a:t>
            </a:r>
            <a:r>
              <a:rPr lang="da-DK" baseline="0" dirty="0" err="1" smtClean="0"/>
              <a:t>be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known</a:t>
            </a:r>
            <a:r>
              <a:rPr lang="da-DK" baseline="0" dirty="0" smtClean="0"/>
              <a:t> to </a:t>
            </a:r>
            <a:r>
              <a:rPr lang="da-DK" baseline="0" dirty="0" err="1" smtClean="0"/>
              <a:t>each</a:t>
            </a:r>
            <a:r>
              <a:rPr lang="da-DK" baseline="0" dirty="0" smtClean="0"/>
              <a:t> </a:t>
            </a:r>
            <a:r>
              <a:rPr lang="da-DK" baseline="0" dirty="0" err="1" smtClean="0"/>
              <a:t>other</a:t>
            </a:r>
            <a:r>
              <a:rPr lang="da-DK" baseline="0" dirty="0" smtClean="0"/>
              <a:t>. </a:t>
            </a:r>
            <a:r>
              <a:rPr lang="da-DK" baseline="0" dirty="0" err="1" smtClean="0"/>
              <a:t>We</a:t>
            </a:r>
            <a:r>
              <a:rPr lang="da-DK" baseline="0" dirty="0" smtClean="0"/>
              <a:t> must anonymise the participants in the </a:t>
            </a:r>
            <a:r>
              <a:rPr lang="da-DK" baseline="0" dirty="0" err="1" smtClean="0"/>
              <a:t>report</a:t>
            </a:r>
            <a:r>
              <a:rPr lang="da-DK" baseline="0" dirty="0" smtClean="0"/>
              <a:t>. And all participants must sign NDA’s to not </a:t>
            </a:r>
            <a:r>
              <a:rPr lang="da-DK" baseline="0" dirty="0" err="1" smtClean="0"/>
              <a:t>share</a:t>
            </a:r>
            <a:r>
              <a:rPr lang="da-DK" baseline="0" dirty="0" smtClean="0"/>
              <a:t> </a:t>
            </a:r>
            <a:r>
              <a:rPr lang="da-DK" baseline="0" dirty="0" err="1" smtClean="0"/>
              <a:t>specific</a:t>
            </a:r>
            <a:r>
              <a:rPr lang="da-DK" baseline="0" dirty="0" smtClean="0"/>
              <a:t> information </a:t>
            </a:r>
            <a:r>
              <a:rPr lang="da-DK" baseline="0" dirty="0" err="1" smtClean="0"/>
              <a:t>gathered</a:t>
            </a:r>
            <a:r>
              <a:rPr lang="da-DK" baseline="0" dirty="0" smtClean="0"/>
              <a:t> </a:t>
            </a:r>
            <a:r>
              <a:rPr lang="da-DK" baseline="0" dirty="0" err="1" smtClean="0"/>
              <a:t>during</a:t>
            </a:r>
            <a:r>
              <a:rPr lang="da-DK" baseline="0" dirty="0" smtClean="0"/>
              <a:t> </a:t>
            </a:r>
            <a:r>
              <a:rPr lang="da-DK" baseline="0" dirty="0" err="1" smtClean="0"/>
              <a:t>group</a:t>
            </a:r>
            <a:r>
              <a:rPr lang="da-DK" baseline="0" dirty="0" smtClean="0"/>
              <a:t> interviews.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105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err="1" smtClean="0"/>
              <a:t>Conduct</a:t>
            </a:r>
            <a:r>
              <a:rPr lang="da-DK" dirty="0" smtClean="0"/>
              <a:t> </a:t>
            </a:r>
            <a:r>
              <a:rPr lang="da-DK" dirty="0" err="1" smtClean="0"/>
              <a:t>pre</a:t>
            </a:r>
            <a:r>
              <a:rPr lang="da-DK" dirty="0" smtClean="0"/>
              <a:t>-interviews with participants to </a:t>
            </a:r>
            <a:r>
              <a:rPr lang="da-DK" dirty="0" err="1" smtClean="0"/>
              <a:t>gather</a:t>
            </a:r>
            <a:r>
              <a:rPr lang="da-DK" dirty="0" smtClean="0"/>
              <a:t> </a:t>
            </a:r>
            <a:r>
              <a:rPr lang="da-DK" dirty="0" err="1" smtClean="0"/>
              <a:t>their</a:t>
            </a:r>
            <a:r>
              <a:rPr lang="da-DK" dirty="0" smtClean="0"/>
              <a:t> </a:t>
            </a:r>
            <a:r>
              <a:rPr lang="da-DK" dirty="0" err="1" smtClean="0"/>
              <a:t>biases</a:t>
            </a:r>
            <a:r>
              <a:rPr lang="da-DK" dirty="0" smtClean="0"/>
              <a:t> and ambition </a:t>
            </a:r>
            <a:r>
              <a:rPr lang="da-DK" dirty="0" err="1" smtClean="0"/>
              <a:t>levels</a:t>
            </a:r>
            <a:r>
              <a:rPr lang="da-DK" dirty="0" smtClean="0"/>
              <a:t>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C3D78-1BEE-4B5F-8468-40C1F9C443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31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8/23/2013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10825764" cy="3329581"/>
          </a:xfrm>
        </p:spPr>
        <p:txBody>
          <a:bodyPr/>
          <a:lstStyle/>
          <a:p>
            <a:r>
              <a:rPr lang="da-DK" dirty="0" smtClean="0"/>
              <a:t>The evolution in perceptions of Agile- and Model-</a:t>
            </a:r>
            <a:r>
              <a:rPr lang="da-DK" dirty="0" err="1" smtClean="0"/>
              <a:t>based</a:t>
            </a:r>
            <a:r>
              <a:rPr lang="da-DK" dirty="0" smtClean="0"/>
              <a:t> </a:t>
            </a:r>
            <a:r>
              <a:rPr lang="da-DK" dirty="0" err="1" smtClean="0"/>
              <a:t>work</a:t>
            </a:r>
            <a:r>
              <a:rPr lang="da-DK" dirty="0" smtClean="0"/>
              <a:t> </a:t>
            </a:r>
            <a:r>
              <a:rPr lang="da-DK" dirty="0" err="1" smtClean="0"/>
              <a:t>methods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 smtClean="0"/>
              <a:t> - An </a:t>
            </a:r>
            <a:r>
              <a:rPr lang="da-DK" dirty="0" err="1"/>
              <a:t>empirical</a:t>
            </a:r>
            <a:r>
              <a:rPr lang="da-DK" dirty="0"/>
              <a:t> </a:t>
            </a:r>
            <a:r>
              <a:rPr lang="da-DK" dirty="0" err="1" smtClean="0"/>
              <a:t>study</a:t>
            </a:r>
            <a:r>
              <a:rPr lang="da-DK" dirty="0" smtClean="0"/>
              <a:t> on the </a:t>
            </a:r>
            <a:r>
              <a:rPr lang="da-DK" dirty="0" err="1" smtClean="0"/>
              <a:t>perceived</a:t>
            </a:r>
            <a:r>
              <a:rPr lang="da-DK" dirty="0" smtClean="0"/>
              <a:t> </a:t>
            </a:r>
            <a:r>
              <a:rPr lang="da-DK" dirty="0" err="1" smtClean="0"/>
              <a:t>ease</a:t>
            </a:r>
            <a:r>
              <a:rPr lang="da-DK" dirty="0" smtClean="0"/>
              <a:t> of adoption and the </a:t>
            </a:r>
            <a:r>
              <a:rPr lang="da-DK" dirty="0" err="1" smtClean="0"/>
              <a:t>perceived</a:t>
            </a:r>
            <a:r>
              <a:rPr lang="da-DK" dirty="0" smtClean="0"/>
              <a:t> </a:t>
            </a:r>
            <a:r>
              <a:rPr lang="da-DK" dirty="0" err="1" smtClean="0"/>
              <a:t>effectivenes</a:t>
            </a:r>
            <a:r>
              <a:rPr lang="da-DK" dirty="0" smtClean="0"/>
              <a:t> of </a:t>
            </a:r>
            <a:r>
              <a:rPr lang="da-DK" dirty="0"/>
              <a:t>Agile- and Model-</a:t>
            </a:r>
            <a:r>
              <a:rPr lang="da-DK" dirty="0" err="1"/>
              <a:t>based</a:t>
            </a:r>
            <a:r>
              <a:rPr lang="da-DK" dirty="0"/>
              <a:t> </a:t>
            </a:r>
            <a:r>
              <a:rPr lang="da-DK" dirty="0" err="1" smtClean="0"/>
              <a:t>methodologies</a:t>
            </a:r>
            <a:r>
              <a:rPr lang="da-DK" dirty="0" smtClean="0"/>
              <a:t> in software </a:t>
            </a:r>
            <a:r>
              <a:rPr lang="da-DK" dirty="0" err="1" smtClean="0"/>
              <a:t>development</a:t>
            </a:r>
            <a:r>
              <a:rPr lang="da-DK" dirty="0" smtClean="0"/>
              <a:t> teams.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5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Recordings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only</a:t>
            </a:r>
            <a:r>
              <a:rPr lang="da-DK" dirty="0" smtClean="0"/>
              <a:t> </a:t>
            </a:r>
            <a:r>
              <a:rPr lang="da-DK" dirty="0" err="1" smtClean="0"/>
              <a:t>kept</a:t>
            </a:r>
            <a:r>
              <a:rPr lang="da-DK" dirty="0" smtClean="0"/>
              <a:t> at </a:t>
            </a:r>
            <a:r>
              <a:rPr lang="da-DK" dirty="0" err="1" smtClean="0"/>
              <a:t>one</a:t>
            </a:r>
            <a:r>
              <a:rPr lang="da-DK" dirty="0" smtClean="0"/>
              <a:t> </a:t>
            </a:r>
            <a:r>
              <a:rPr lang="da-DK" dirty="0" err="1" smtClean="0"/>
              <a:t>physical</a:t>
            </a:r>
            <a:r>
              <a:rPr lang="da-DK" dirty="0" smtClean="0"/>
              <a:t> location.</a:t>
            </a:r>
          </a:p>
          <a:p>
            <a:r>
              <a:rPr lang="da-DK" dirty="0" err="1" smtClean="0"/>
              <a:t>Results</a:t>
            </a:r>
            <a:r>
              <a:rPr lang="da-DK" dirty="0" smtClean="0"/>
              <a:t> </a:t>
            </a:r>
            <a:r>
              <a:rPr lang="da-DK" dirty="0" err="1" smtClean="0"/>
              <a:t>extracted</a:t>
            </a:r>
            <a:r>
              <a:rPr lang="da-DK" dirty="0" smtClean="0"/>
              <a:t> from </a:t>
            </a:r>
            <a:r>
              <a:rPr lang="da-DK" dirty="0" err="1" smtClean="0"/>
              <a:t>recordings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only</a:t>
            </a:r>
            <a:r>
              <a:rPr lang="da-DK" dirty="0" smtClean="0"/>
              <a:t> </a:t>
            </a:r>
            <a:r>
              <a:rPr lang="da-DK" dirty="0" err="1" smtClean="0"/>
              <a:t>kept</a:t>
            </a:r>
            <a:r>
              <a:rPr lang="da-DK" dirty="0" smtClean="0"/>
              <a:t> at </a:t>
            </a:r>
            <a:r>
              <a:rPr lang="da-DK" dirty="0" err="1" smtClean="0"/>
              <a:t>one</a:t>
            </a:r>
            <a:r>
              <a:rPr lang="da-DK" dirty="0" smtClean="0"/>
              <a:t> location.</a:t>
            </a:r>
          </a:p>
          <a:p>
            <a:r>
              <a:rPr lang="da-DK" dirty="0" smtClean="0"/>
              <a:t>Companies and Software Architects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anomynous</a:t>
            </a:r>
            <a:r>
              <a:rPr lang="da-DK" dirty="0"/>
              <a:t>.</a:t>
            </a:r>
            <a:r>
              <a:rPr lang="da-DK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95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Possible</a:t>
            </a:r>
            <a:r>
              <a:rPr lang="da-DK" dirty="0" smtClean="0"/>
              <a:t> </a:t>
            </a:r>
            <a:r>
              <a:rPr lang="da-DK" dirty="0" err="1" smtClean="0"/>
              <a:t>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Do </a:t>
            </a:r>
            <a:r>
              <a:rPr lang="da-DK" dirty="0" err="1" smtClean="0"/>
              <a:t>traingulation</a:t>
            </a:r>
            <a:r>
              <a:rPr lang="da-DK" dirty="0" smtClean="0"/>
              <a:t> by </a:t>
            </a:r>
            <a:r>
              <a:rPr lang="da-DK" dirty="0" err="1" smtClean="0"/>
              <a:t>collectiong</a:t>
            </a:r>
            <a:r>
              <a:rPr lang="da-DK" dirty="0" smtClean="0"/>
              <a:t> diaries from team </a:t>
            </a:r>
            <a:r>
              <a:rPr lang="da-DK" dirty="0" err="1" smtClean="0"/>
              <a:t>members</a:t>
            </a:r>
            <a:r>
              <a:rPr lang="da-DK" dirty="0" smtClean="0"/>
              <a:t> </a:t>
            </a:r>
            <a:r>
              <a:rPr lang="da-DK" dirty="0" err="1" smtClean="0"/>
              <a:t>if</a:t>
            </a:r>
            <a:r>
              <a:rPr lang="da-DK" dirty="0" smtClean="0"/>
              <a:t> the </a:t>
            </a:r>
            <a:r>
              <a:rPr lang="da-DK" dirty="0" err="1" smtClean="0"/>
              <a:t>sofware</a:t>
            </a:r>
            <a:r>
              <a:rPr lang="da-DK" dirty="0" smtClean="0"/>
              <a:t> </a:t>
            </a:r>
            <a:r>
              <a:rPr lang="da-DK" dirty="0" err="1" smtClean="0"/>
              <a:t>architects</a:t>
            </a:r>
            <a:r>
              <a:rPr lang="da-DK" dirty="0" smtClean="0"/>
              <a:t>.</a:t>
            </a:r>
          </a:p>
          <a:p>
            <a:r>
              <a:rPr lang="da-DK" dirty="0" err="1"/>
              <a:t>C</a:t>
            </a:r>
            <a:r>
              <a:rPr lang="da-DK" dirty="0" err="1" smtClean="0"/>
              <a:t>onduct</a:t>
            </a:r>
            <a:r>
              <a:rPr lang="da-DK" dirty="0" smtClean="0"/>
              <a:t> </a:t>
            </a:r>
            <a:r>
              <a:rPr lang="da-DK" dirty="0" err="1" smtClean="0"/>
              <a:t>pre</a:t>
            </a:r>
            <a:r>
              <a:rPr lang="da-DK" dirty="0" smtClean="0"/>
              <a:t>-interviews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15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In the </a:t>
            </a:r>
            <a:r>
              <a:rPr lang="da-DK" dirty="0" err="1" smtClean="0"/>
              <a:t>field</a:t>
            </a:r>
            <a:r>
              <a:rPr lang="da-DK" dirty="0" smtClean="0"/>
              <a:t> of software </a:t>
            </a:r>
            <a:r>
              <a:rPr lang="da-DK" dirty="0" err="1" smtClean="0"/>
              <a:t>development</a:t>
            </a:r>
            <a:r>
              <a:rPr lang="da-DK" dirty="0"/>
              <a:t> </a:t>
            </a:r>
            <a:r>
              <a:rPr lang="da-DK" dirty="0" smtClean="0"/>
              <a:t>the </a:t>
            </a:r>
            <a:r>
              <a:rPr lang="da-DK" dirty="0" err="1" smtClean="0"/>
              <a:t>methodology</a:t>
            </a:r>
            <a:r>
              <a:rPr lang="da-DK" dirty="0" smtClean="0"/>
              <a:t> </a:t>
            </a:r>
            <a:r>
              <a:rPr lang="da-DK" dirty="0" err="1" smtClean="0"/>
              <a:t>used</a:t>
            </a:r>
            <a:r>
              <a:rPr lang="da-DK" dirty="0" smtClean="0"/>
              <a:t> is </a:t>
            </a:r>
            <a:r>
              <a:rPr lang="da-DK" dirty="0" err="1" smtClean="0"/>
              <a:t>often</a:t>
            </a:r>
            <a:r>
              <a:rPr lang="da-DK" dirty="0" smtClean="0"/>
              <a:t> </a:t>
            </a:r>
            <a:r>
              <a:rPr lang="da-DK" dirty="0" err="1" smtClean="0"/>
              <a:t>perceived</a:t>
            </a:r>
            <a:r>
              <a:rPr lang="da-DK" dirty="0" smtClean="0"/>
              <a:t> as a </a:t>
            </a:r>
            <a:r>
              <a:rPr lang="da-DK" dirty="0" err="1" smtClean="0"/>
              <a:t>contributiong</a:t>
            </a:r>
            <a:r>
              <a:rPr lang="da-DK" dirty="0" smtClean="0"/>
              <a:t> factor to the succes of software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projects</a:t>
            </a:r>
            <a:r>
              <a:rPr lang="da-DK" dirty="0" smtClean="0"/>
              <a:t>. </a:t>
            </a:r>
            <a:r>
              <a:rPr lang="da-DK" dirty="0" err="1" smtClean="0"/>
              <a:t>We</a:t>
            </a:r>
            <a:r>
              <a:rPr lang="da-DK" dirty="0" smtClean="0"/>
              <a:t> have </a:t>
            </a:r>
            <a:r>
              <a:rPr lang="da-DK" dirty="0" err="1" smtClean="0"/>
              <a:t>chosen</a:t>
            </a:r>
            <a:r>
              <a:rPr lang="da-DK" dirty="0" smtClean="0"/>
              <a:t> to </a:t>
            </a:r>
            <a:r>
              <a:rPr lang="da-DK" dirty="0" err="1" smtClean="0"/>
              <a:t>investigate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, by </a:t>
            </a:r>
            <a:r>
              <a:rPr lang="da-DK" dirty="0" err="1" smtClean="0"/>
              <a:t>comparing</a:t>
            </a:r>
            <a:r>
              <a:rPr lang="da-DK" dirty="0" smtClean="0"/>
              <a:t> the adoption and adaptation of </a:t>
            </a:r>
            <a:r>
              <a:rPr lang="da-DK" dirty="0" err="1" smtClean="0"/>
              <a:t>two</a:t>
            </a:r>
            <a:r>
              <a:rPr lang="da-DK" dirty="0" smtClean="0"/>
              <a:t> </a:t>
            </a:r>
            <a:r>
              <a:rPr lang="da-DK" dirty="0" err="1" smtClean="0"/>
              <a:t>different</a:t>
            </a:r>
            <a:r>
              <a:rPr lang="da-DK" dirty="0" smtClean="0"/>
              <a:t> </a:t>
            </a:r>
            <a:r>
              <a:rPr lang="da-DK" dirty="0" err="1" smtClean="0"/>
              <a:t>methodologies</a:t>
            </a:r>
            <a:r>
              <a:rPr lang="da-DK" dirty="0" smtClean="0"/>
              <a:t> in software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002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Research </a:t>
            </a:r>
            <a:r>
              <a:rPr lang="da-DK" dirty="0" err="1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introduce</a:t>
            </a:r>
            <a:r>
              <a:rPr lang="da-DK" dirty="0" smtClean="0"/>
              <a:t> the </a:t>
            </a:r>
            <a:r>
              <a:rPr lang="da-DK" dirty="0" err="1" smtClean="0"/>
              <a:t>methodologies</a:t>
            </a:r>
            <a:r>
              <a:rPr lang="da-DK" dirty="0" smtClean="0"/>
              <a:t> </a:t>
            </a:r>
            <a:r>
              <a:rPr lang="da-DK" dirty="0" err="1" smtClean="0"/>
              <a:t>known</a:t>
            </a:r>
            <a:r>
              <a:rPr lang="da-DK" dirty="0" smtClean="0"/>
              <a:t> as ”SCRUM-” and ”Model-</a:t>
            </a:r>
            <a:r>
              <a:rPr lang="da-DK" dirty="0" err="1" smtClean="0"/>
              <a:t>based</a:t>
            </a:r>
            <a:r>
              <a:rPr lang="da-DK" dirty="0" smtClean="0"/>
              <a:t>”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respectively</a:t>
            </a:r>
            <a:r>
              <a:rPr lang="da-DK" dirty="0" smtClean="0"/>
              <a:t>, </a:t>
            </a:r>
            <a:r>
              <a:rPr lang="da-DK" dirty="0" err="1" smtClean="0"/>
              <a:t>into</a:t>
            </a:r>
            <a:r>
              <a:rPr lang="da-DK" dirty="0" smtClean="0"/>
              <a:t> </a:t>
            </a:r>
            <a:r>
              <a:rPr lang="da-DK" dirty="0" err="1" smtClean="0"/>
              <a:t>several</a:t>
            </a:r>
            <a:r>
              <a:rPr lang="da-DK" dirty="0" smtClean="0"/>
              <a:t> software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/>
              <a:t>,</a:t>
            </a:r>
            <a:r>
              <a:rPr lang="da-DK" dirty="0" smtClean="0"/>
              <a:t> in </a:t>
            </a:r>
            <a:r>
              <a:rPr lang="da-DK" dirty="0" err="1" smtClean="0"/>
              <a:t>order</a:t>
            </a:r>
            <a:r>
              <a:rPr lang="da-DK" dirty="0" smtClean="0"/>
              <a:t> to </a:t>
            </a:r>
            <a:r>
              <a:rPr lang="da-DK" dirty="0" err="1" smtClean="0"/>
              <a:t>study</a:t>
            </a:r>
            <a:r>
              <a:rPr lang="da-DK" dirty="0" smtClean="0"/>
              <a:t> in </a:t>
            </a:r>
            <a:r>
              <a:rPr lang="da-DK" dirty="0" err="1" smtClean="0"/>
              <a:t>which</a:t>
            </a:r>
            <a:r>
              <a:rPr lang="da-DK" dirty="0" smtClean="0"/>
              <a:t> </a:t>
            </a:r>
            <a:r>
              <a:rPr lang="da-DK" dirty="0" err="1" smtClean="0"/>
              <a:t>ways</a:t>
            </a:r>
            <a:r>
              <a:rPr lang="da-DK" dirty="0" smtClean="0"/>
              <a:t>, </a:t>
            </a:r>
            <a:r>
              <a:rPr lang="da-DK" dirty="0" err="1" smtClean="0"/>
              <a:t>these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 </a:t>
            </a:r>
            <a:r>
              <a:rPr lang="da-DK" dirty="0" err="1" smtClean="0"/>
              <a:t>perceive</a:t>
            </a:r>
            <a:r>
              <a:rPr lang="da-DK" dirty="0" smtClean="0"/>
              <a:t> and </a:t>
            </a:r>
            <a:r>
              <a:rPr lang="da-DK" dirty="0" err="1" smtClean="0"/>
              <a:t>adapt</a:t>
            </a:r>
            <a:r>
              <a:rPr lang="da-DK" dirty="0" smtClean="0"/>
              <a:t> the </a:t>
            </a:r>
            <a:r>
              <a:rPr lang="da-DK" dirty="0" err="1" smtClean="0"/>
              <a:t>methods</a:t>
            </a:r>
            <a:r>
              <a:rPr lang="da-DK" dirty="0" smtClean="0"/>
              <a:t> in </a:t>
            </a:r>
            <a:r>
              <a:rPr lang="da-DK" dirty="0" err="1" smtClean="0"/>
              <a:t>both</a:t>
            </a:r>
            <a:r>
              <a:rPr lang="da-DK" dirty="0" smtClean="0"/>
              <a:t> the short and long term. The </a:t>
            </a:r>
            <a:r>
              <a:rPr lang="da-DK" dirty="0" err="1" smtClean="0"/>
              <a:t>study</a:t>
            </a:r>
            <a:r>
              <a:rPr lang="da-DK" dirty="0" smtClean="0"/>
              <a:t> is </a:t>
            </a:r>
            <a:r>
              <a:rPr lang="da-DK" dirty="0" err="1" smtClean="0"/>
              <a:t>performed</a:t>
            </a:r>
            <a:r>
              <a:rPr lang="da-DK" dirty="0" smtClean="0"/>
              <a:t> </a:t>
            </a:r>
            <a:r>
              <a:rPr lang="da-DK" dirty="0" err="1" smtClean="0"/>
              <a:t>using</a:t>
            </a:r>
            <a:r>
              <a:rPr lang="da-DK" dirty="0" smtClean="0"/>
              <a:t> a series of </a:t>
            </a:r>
            <a:r>
              <a:rPr lang="da-DK" dirty="0" err="1" smtClean="0"/>
              <a:t>monthly</a:t>
            </a:r>
            <a:r>
              <a:rPr lang="da-DK" dirty="0" smtClean="0"/>
              <a:t> interviews with software </a:t>
            </a:r>
            <a:r>
              <a:rPr lang="da-DK" dirty="0" err="1" smtClean="0"/>
              <a:t>architects</a:t>
            </a:r>
            <a:r>
              <a:rPr lang="da-DK" dirty="0" smtClean="0"/>
              <a:t> </a:t>
            </a:r>
            <a:r>
              <a:rPr lang="da-DK" dirty="0" err="1" smtClean="0"/>
              <a:t>whom</a:t>
            </a:r>
            <a:r>
              <a:rPr lang="da-DK" dirty="0" smtClean="0"/>
              <a:t> have all </a:t>
            </a:r>
            <a:r>
              <a:rPr lang="da-DK" dirty="0" err="1" smtClean="0"/>
              <a:t>either</a:t>
            </a:r>
            <a:r>
              <a:rPr lang="da-DK" dirty="0" smtClean="0"/>
              <a:t> </a:t>
            </a:r>
            <a:r>
              <a:rPr lang="da-DK" dirty="0" err="1" smtClean="0"/>
              <a:t>introduced</a:t>
            </a:r>
            <a:r>
              <a:rPr lang="da-DK" dirty="0" smtClean="0"/>
              <a:t> SCRUM or model-</a:t>
            </a:r>
            <a:r>
              <a:rPr lang="da-DK" dirty="0" err="1" smtClean="0"/>
              <a:t>based</a:t>
            </a:r>
            <a:r>
              <a:rPr lang="da-DK" dirty="0" smtClean="0"/>
              <a:t> </a:t>
            </a:r>
            <a:r>
              <a:rPr lang="da-DK" dirty="0" err="1" smtClean="0"/>
              <a:t>methodologies</a:t>
            </a:r>
            <a:r>
              <a:rPr lang="da-DK" dirty="0"/>
              <a:t> </a:t>
            </a:r>
            <a:r>
              <a:rPr lang="da-DK" dirty="0" err="1" smtClean="0"/>
              <a:t>into</a:t>
            </a:r>
            <a:r>
              <a:rPr lang="da-DK" dirty="0" smtClean="0"/>
              <a:t> </a:t>
            </a:r>
            <a:r>
              <a:rPr lang="da-DK" dirty="0" err="1" smtClean="0"/>
              <a:t>their</a:t>
            </a:r>
            <a:r>
              <a:rPr lang="da-DK" dirty="0" smtClean="0"/>
              <a:t> teams in </a:t>
            </a:r>
            <a:r>
              <a:rPr lang="da-DK" dirty="0" err="1" smtClean="0"/>
              <a:t>connection</a:t>
            </a:r>
            <a:r>
              <a:rPr lang="da-DK" dirty="0" smtClean="0"/>
              <a:t> with a software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project</a:t>
            </a:r>
            <a:r>
              <a:rPr lang="da-DK" dirty="0" smtClean="0"/>
              <a:t>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534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Choice</a:t>
            </a:r>
            <a:r>
              <a:rPr lang="da-DK" dirty="0" smtClean="0"/>
              <a:t> of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Participants: Software Architects.</a:t>
            </a:r>
          </a:p>
          <a:p>
            <a:r>
              <a:rPr lang="da-DK" dirty="0" err="1" smtClean="0"/>
              <a:t>Number</a:t>
            </a:r>
            <a:r>
              <a:rPr lang="da-DK" dirty="0" smtClean="0"/>
              <a:t> of Participants, 4 – 8 </a:t>
            </a:r>
            <a:r>
              <a:rPr lang="da-DK" dirty="0" err="1" smtClean="0"/>
              <a:t>depending</a:t>
            </a:r>
            <a:r>
              <a:rPr lang="da-DK" dirty="0" smtClean="0"/>
              <a:t> on </a:t>
            </a:r>
            <a:r>
              <a:rPr lang="da-DK" dirty="0" err="1" smtClean="0"/>
              <a:t>avaliablity</a:t>
            </a:r>
            <a:r>
              <a:rPr lang="da-DK" dirty="0"/>
              <a:t>.</a:t>
            </a:r>
            <a:endParaRPr lang="da-DK" dirty="0" smtClean="0"/>
          </a:p>
          <a:p>
            <a:r>
              <a:rPr lang="da-DK" dirty="0" err="1" smtClean="0"/>
              <a:t>Methodologies</a:t>
            </a:r>
            <a:r>
              <a:rPr lang="da-DK" dirty="0" smtClean="0"/>
              <a:t>: SCRUM and Model-</a:t>
            </a:r>
            <a:r>
              <a:rPr lang="da-DK" dirty="0" err="1" smtClean="0"/>
              <a:t>Based</a:t>
            </a:r>
            <a:r>
              <a:rPr lang="da-DK" dirty="0" smtClean="0"/>
              <a:t> </a:t>
            </a:r>
            <a:r>
              <a:rPr lang="da-DK" dirty="0" err="1" smtClean="0"/>
              <a:t>development</a:t>
            </a:r>
            <a:endParaRPr lang="da-D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4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Study</a:t>
            </a:r>
            <a:r>
              <a:rPr lang="da-DK" dirty="0" smtClean="0"/>
              <a:t> design and </a:t>
            </a:r>
            <a:r>
              <a:rPr lang="da-DK" dirty="0" err="1" smtClean="0"/>
              <a:t>methods</a:t>
            </a:r>
            <a:r>
              <a:rPr lang="da-DK" dirty="0" smtClean="0"/>
              <a:t/>
            </a:r>
            <a:br>
              <a:rPr lang="da-DK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Focus </a:t>
            </a:r>
            <a:r>
              <a:rPr lang="da-DK" dirty="0" err="1" smtClean="0"/>
              <a:t>group</a:t>
            </a:r>
            <a:r>
              <a:rPr lang="da-DK" dirty="0" smtClean="0"/>
              <a:t> </a:t>
            </a:r>
            <a:r>
              <a:rPr lang="da-DK" dirty="0" err="1" smtClean="0"/>
              <a:t>interviewed</a:t>
            </a:r>
            <a:r>
              <a:rPr lang="da-DK" dirty="0" smtClean="0"/>
              <a:t> </a:t>
            </a:r>
            <a:r>
              <a:rPr lang="da-DK" dirty="0" err="1" smtClean="0"/>
              <a:t>once</a:t>
            </a:r>
            <a:r>
              <a:rPr lang="da-DK" dirty="0" smtClean="0"/>
              <a:t> a </a:t>
            </a:r>
            <a:r>
              <a:rPr lang="da-DK" dirty="0" err="1" smtClean="0"/>
              <a:t>month</a:t>
            </a:r>
            <a:r>
              <a:rPr lang="da-DK" dirty="0" smtClean="0"/>
              <a:t> the </a:t>
            </a:r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four</a:t>
            </a:r>
            <a:r>
              <a:rPr lang="da-DK" dirty="0" smtClean="0"/>
              <a:t> </a:t>
            </a:r>
            <a:r>
              <a:rPr lang="da-DK" dirty="0" err="1" smtClean="0"/>
              <a:t>month</a:t>
            </a:r>
            <a:r>
              <a:rPr lang="da-DK" dirty="0" smtClean="0"/>
              <a:t>, </a:t>
            </a:r>
            <a:r>
              <a:rPr lang="da-DK" dirty="0" err="1" smtClean="0"/>
              <a:t>then</a:t>
            </a:r>
            <a:r>
              <a:rPr lang="da-DK" dirty="0" smtClean="0"/>
              <a:t> </a:t>
            </a:r>
            <a:r>
              <a:rPr lang="da-DK" dirty="0" err="1" smtClean="0"/>
              <a:t>every</a:t>
            </a:r>
            <a:r>
              <a:rPr lang="da-DK" dirty="0" smtClean="0"/>
              <a:t> </a:t>
            </a:r>
            <a:r>
              <a:rPr lang="da-DK" dirty="0" err="1" smtClean="0"/>
              <a:t>third</a:t>
            </a:r>
            <a:r>
              <a:rPr lang="da-DK" dirty="0" smtClean="0"/>
              <a:t> </a:t>
            </a:r>
            <a:r>
              <a:rPr lang="da-DK" dirty="0" err="1" smtClean="0"/>
              <a:t>month</a:t>
            </a:r>
            <a:r>
              <a:rPr lang="da-DK" dirty="0"/>
              <a:t>.</a:t>
            </a:r>
            <a:r>
              <a:rPr lang="da-DK" dirty="0" smtClean="0"/>
              <a:t> </a:t>
            </a:r>
          </a:p>
          <a:p>
            <a:r>
              <a:rPr lang="da-DK" dirty="0" smtClean="0"/>
              <a:t>The </a:t>
            </a:r>
            <a:r>
              <a:rPr lang="da-DK" dirty="0" err="1" smtClean="0"/>
              <a:t>focus</a:t>
            </a:r>
            <a:r>
              <a:rPr lang="da-DK" dirty="0" smtClean="0"/>
              <a:t> </a:t>
            </a:r>
            <a:r>
              <a:rPr lang="da-DK" dirty="0" err="1" smtClean="0"/>
              <a:t>groups</a:t>
            </a:r>
            <a:r>
              <a:rPr lang="da-DK" dirty="0" smtClean="0"/>
              <a:t> </a:t>
            </a:r>
            <a:r>
              <a:rPr lang="da-DK" dirty="0" err="1" smtClean="0"/>
              <a:t>consists</a:t>
            </a:r>
            <a:r>
              <a:rPr lang="da-DK" dirty="0" smtClean="0"/>
              <a:t> of software </a:t>
            </a:r>
            <a:r>
              <a:rPr lang="da-DK" dirty="0" err="1" smtClean="0"/>
              <a:t>architects</a:t>
            </a:r>
            <a:r>
              <a:rPr lang="da-DK" dirty="0"/>
              <a:t> </a:t>
            </a:r>
            <a:r>
              <a:rPr lang="da-DK" dirty="0" smtClean="0"/>
              <a:t>from </a:t>
            </a:r>
            <a:r>
              <a:rPr lang="da-DK" dirty="0" err="1" smtClean="0"/>
              <a:t>different</a:t>
            </a:r>
            <a:r>
              <a:rPr lang="da-DK" dirty="0" smtClean="0"/>
              <a:t> software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.</a:t>
            </a:r>
          </a:p>
          <a:p>
            <a:r>
              <a:rPr lang="da-DK" dirty="0" smtClean="0"/>
              <a:t>The </a:t>
            </a:r>
            <a:r>
              <a:rPr lang="da-DK" dirty="0" err="1" smtClean="0"/>
              <a:t>focus</a:t>
            </a:r>
            <a:r>
              <a:rPr lang="da-DK" dirty="0" smtClean="0"/>
              <a:t> </a:t>
            </a:r>
            <a:r>
              <a:rPr lang="da-DK" dirty="0" err="1" smtClean="0"/>
              <a:t>group</a:t>
            </a:r>
            <a:r>
              <a:rPr lang="da-DK" dirty="0" smtClean="0"/>
              <a:t> is </a:t>
            </a:r>
            <a:r>
              <a:rPr lang="da-DK" dirty="0" err="1" smtClean="0"/>
              <a:t>asked</a:t>
            </a:r>
            <a:r>
              <a:rPr lang="da-DK" dirty="0" smtClean="0"/>
              <a:t> to </a:t>
            </a:r>
            <a:r>
              <a:rPr lang="da-DK" dirty="0" err="1" smtClean="0"/>
              <a:t>discuss</a:t>
            </a:r>
            <a:r>
              <a:rPr lang="da-DK" dirty="0" smtClean="0"/>
              <a:t> </a:t>
            </a:r>
            <a:r>
              <a:rPr lang="da-DK" dirty="0" err="1" smtClean="0"/>
              <a:t>their</a:t>
            </a:r>
            <a:r>
              <a:rPr lang="da-DK" dirty="0" smtClean="0"/>
              <a:t> </a:t>
            </a:r>
            <a:r>
              <a:rPr lang="da-DK" dirty="0" err="1" smtClean="0"/>
              <a:t>impressions</a:t>
            </a:r>
            <a:r>
              <a:rPr lang="da-DK" dirty="0" smtClean="0"/>
              <a:t> and </a:t>
            </a:r>
            <a:r>
              <a:rPr lang="da-DK" dirty="0" err="1" smtClean="0"/>
              <a:t>experiences</a:t>
            </a:r>
            <a:r>
              <a:rPr lang="da-DK" dirty="0" smtClean="0"/>
              <a:t> </a:t>
            </a:r>
            <a:r>
              <a:rPr lang="da-DK" dirty="0" err="1" smtClean="0"/>
              <a:t>using</a:t>
            </a:r>
            <a:r>
              <a:rPr lang="da-DK" dirty="0" smtClean="0"/>
              <a:t> the </a:t>
            </a:r>
            <a:r>
              <a:rPr lang="da-DK" dirty="0" err="1" smtClean="0"/>
              <a:t>methodology</a:t>
            </a:r>
            <a:r>
              <a:rPr lang="da-DK" dirty="0" smtClean="0"/>
              <a:t> </a:t>
            </a:r>
            <a:r>
              <a:rPr lang="da-DK" dirty="0" err="1" smtClean="0"/>
              <a:t>chosen</a:t>
            </a:r>
            <a:r>
              <a:rPr lang="da-DK" dirty="0" smtClean="0"/>
              <a:t> for the </a:t>
            </a:r>
            <a:r>
              <a:rPr lang="da-DK" dirty="0" err="1" smtClean="0"/>
              <a:t>focus</a:t>
            </a:r>
            <a:r>
              <a:rPr lang="da-DK" dirty="0" smtClean="0"/>
              <a:t> </a:t>
            </a:r>
            <a:r>
              <a:rPr lang="da-DK" dirty="0" err="1" smtClean="0"/>
              <a:t>group</a:t>
            </a:r>
            <a:r>
              <a:rPr lang="da-DK" dirty="0" smtClean="0"/>
              <a:t>.</a:t>
            </a:r>
          </a:p>
          <a:p>
            <a:r>
              <a:rPr lang="da-DK" dirty="0"/>
              <a:t>Interviews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performed</a:t>
            </a:r>
            <a:r>
              <a:rPr lang="da-DK" dirty="0"/>
              <a:t> </a:t>
            </a:r>
            <a:r>
              <a:rPr lang="da-DK" dirty="0" err="1"/>
              <a:t>mid-weekly</a:t>
            </a:r>
            <a:r>
              <a:rPr lang="da-DK" dirty="0"/>
              <a:t> </a:t>
            </a:r>
            <a:r>
              <a:rPr lang="da-DK" dirty="0" err="1"/>
              <a:t>during</a:t>
            </a:r>
            <a:r>
              <a:rPr lang="da-DK" dirty="0"/>
              <a:t> or </a:t>
            </a:r>
            <a:r>
              <a:rPr lang="da-DK" dirty="0" err="1"/>
              <a:t>after</a:t>
            </a:r>
            <a:r>
              <a:rPr lang="da-DK" dirty="0"/>
              <a:t> lunch, to </a:t>
            </a:r>
            <a:r>
              <a:rPr lang="da-DK" dirty="0" err="1"/>
              <a:t>reduce</a:t>
            </a:r>
            <a:r>
              <a:rPr lang="da-DK" dirty="0"/>
              <a:t> </a:t>
            </a:r>
            <a:r>
              <a:rPr lang="da-DK" dirty="0" err="1"/>
              <a:t>cancellation</a:t>
            </a:r>
            <a:r>
              <a:rPr lang="da-DK" dirty="0"/>
              <a:t> and </a:t>
            </a:r>
            <a:r>
              <a:rPr lang="da-DK" dirty="0" err="1"/>
              <a:t>inconveniece</a:t>
            </a:r>
            <a:r>
              <a:rPr lang="da-DK" dirty="0"/>
              <a:t> for participants.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7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Data/</a:t>
            </a:r>
            <a:r>
              <a:rPr lang="da-DK" dirty="0" err="1" smtClean="0"/>
              <a:t>evidence</a:t>
            </a:r>
            <a:r>
              <a:rPr lang="da-DK" dirty="0" smtClean="0"/>
              <a:t> </a:t>
            </a:r>
            <a:r>
              <a:rPr lang="da-DK" dirty="0" err="1" smtClean="0"/>
              <a:t>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Transcribe</a:t>
            </a:r>
            <a:r>
              <a:rPr lang="da-DK" dirty="0" smtClean="0"/>
              <a:t> by </a:t>
            </a:r>
            <a:r>
              <a:rPr lang="da-DK" dirty="0" err="1" smtClean="0"/>
              <a:t>voice</a:t>
            </a:r>
            <a:r>
              <a:rPr lang="da-DK" dirty="0" smtClean="0"/>
              <a:t> </a:t>
            </a:r>
            <a:r>
              <a:rPr lang="da-DK" dirty="0" err="1" smtClean="0"/>
              <a:t>recording</a:t>
            </a:r>
            <a:r>
              <a:rPr lang="da-DK" dirty="0"/>
              <a:t>.</a:t>
            </a:r>
            <a:endParaRPr lang="da-DK" dirty="0" smtClean="0"/>
          </a:p>
          <a:p>
            <a:r>
              <a:rPr lang="da-DK" dirty="0" err="1" smtClean="0"/>
              <a:t>Purifying</a:t>
            </a:r>
            <a:r>
              <a:rPr lang="da-DK" dirty="0" smtClean="0"/>
              <a:t> by </a:t>
            </a:r>
            <a:r>
              <a:rPr lang="da-DK" dirty="0" err="1" smtClean="0"/>
              <a:t>keyword</a:t>
            </a:r>
            <a:r>
              <a:rPr lang="da-DK" dirty="0" smtClean="0"/>
              <a:t> </a:t>
            </a:r>
            <a:r>
              <a:rPr lang="da-DK" dirty="0" err="1" smtClean="0"/>
              <a:t>analysis</a:t>
            </a:r>
            <a:r>
              <a:rPr lang="da-DK" dirty="0"/>
              <a:t>.</a:t>
            </a:r>
            <a:endParaRPr lang="da-DK" dirty="0" smtClean="0"/>
          </a:p>
          <a:p>
            <a:r>
              <a:rPr lang="da-DK" dirty="0" smtClean="0"/>
              <a:t>Format and </a:t>
            </a:r>
            <a:r>
              <a:rPr lang="da-DK" dirty="0" err="1" smtClean="0"/>
              <a:t>achieve</a:t>
            </a:r>
            <a:r>
              <a:rPr lang="da-DK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48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Comparison</a:t>
            </a:r>
            <a:r>
              <a:rPr lang="da-DK" dirty="0" smtClean="0"/>
              <a:t> of </a:t>
            </a:r>
            <a:r>
              <a:rPr lang="da-DK" dirty="0" err="1" smtClean="0"/>
              <a:t>experiences</a:t>
            </a:r>
            <a:r>
              <a:rPr lang="da-DK" dirty="0" smtClean="0"/>
              <a:t> </a:t>
            </a:r>
            <a:r>
              <a:rPr lang="da-DK" dirty="0" err="1" smtClean="0"/>
              <a:t>inbetween</a:t>
            </a:r>
            <a:r>
              <a:rPr lang="da-DK" dirty="0" smtClean="0"/>
              <a:t> teams</a:t>
            </a:r>
          </a:p>
          <a:p>
            <a:pPr lvl="1"/>
            <a:r>
              <a:rPr lang="da-DK" dirty="0" err="1" smtClean="0"/>
              <a:t>Regarding</a:t>
            </a:r>
            <a:r>
              <a:rPr lang="da-DK" dirty="0" smtClean="0"/>
              <a:t> </a:t>
            </a:r>
            <a:r>
              <a:rPr lang="da-DK" dirty="0" err="1" smtClean="0"/>
              <a:t>introduciton</a:t>
            </a:r>
            <a:r>
              <a:rPr lang="da-DK" dirty="0" smtClean="0"/>
              <a:t> to </a:t>
            </a:r>
            <a:r>
              <a:rPr lang="da-DK" dirty="0" err="1" smtClean="0"/>
              <a:t>methodology</a:t>
            </a:r>
            <a:endParaRPr lang="da-DK" dirty="0" smtClean="0"/>
          </a:p>
          <a:p>
            <a:pPr lvl="1"/>
            <a:r>
              <a:rPr lang="da-DK" dirty="0" err="1" smtClean="0"/>
              <a:t>Regarding</a:t>
            </a:r>
            <a:r>
              <a:rPr lang="da-DK" dirty="0" smtClean="0"/>
              <a:t> post-/</a:t>
            </a:r>
            <a:r>
              <a:rPr lang="da-DK" dirty="0" err="1" smtClean="0"/>
              <a:t>late-project</a:t>
            </a:r>
            <a:r>
              <a:rPr lang="da-DK" dirty="0" smtClean="0"/>
              <a:t> </a:t>
            </a:r>
            <a:r>
              <a:rPr lang="da-DK" dirty="0" err="1" smtClean="0"/>
              <a:t>experiences</a:t>
            </a:r>
            <a:endParaRPr lang="da-DK" dirty="0"/>
          </a:p>
          <a:p>
            <a:pPr lvl="1"/>
            <a:r>
              <a:rPr lang="da-DK" dirty="0" smtClean="0"/>
              <a:t>How did the teams </a:t>
            </a:r>
            <a:r>
              <a:rPr lang="da-DK" dirty="0" err="1" smtClean="0"/>
              <a:t>adapt</a:t>
            </a:r>
            <a:r>
              <a:rPr lang="da-DK" dirty="0" smtClean="0"/>
              <a:t> the </a:t>
            </a:r>
            <a:r>
              <a:rPr lang="da-DK" dirty="0" err="1" smtClean="0"/>
              <a:t>methodology</a:t>
            </a:r>
            <a:r>
              <a:rPr lang="da-DK" dirty="0" smtClean="0"/>
              <a:t>?</a:t>
            </a:r>
          </a:p>
          <a:p>
            <a:pPr lvl="1"/>
            <a:r>
              <a:rPr lang="da-DK" dirty="0" smtClean="0"/>
              <a:t>Do team </a:t>
            </a:r>
            <a:r>
              <a:rPr lang="da-DK" dirty="0" err="1" smtClean="0"/>
              <a:t>size</a:t>
            </a:r>
            <a:r>
              <a:rPr lang="da-DK" dirty="0" smtClean="0"/>
              <a:t> and </a:t>
            </a:r>
            <a:r>
              <a:rPr lang="da-DK" dirty="0" err="1" smtClean="0"/>
              <a:t>project</a:t>
            </a:r>
            <a:r>
              <a:rPr lang="da-DK" dirty="0" smtClean="0"/>
              <a:t> </a:t>
            </a:r>
            <a:r>
              <a:rPr lang="da-DK" dirty="0" err="1" smtClean="0"/>
              <a:t>characteristics</a:t>
            </a:r>
            <a:r>
              <a:rPr lang="da-DK" dirty="0" smtClean="0"/>
              <a:t> </a:t>
            </a:r>
            <a:r>
              <a:rPr lang="da-DK" dirty="0" err="1" smtClean="0"/>
              <a:t>affect</a:t>
            </a:r>
            <a:r>
              <a:rPr lang="da-DK" dirty="0" smtClean="0"/>
              <a:t> the </a:t>
            </a:r>
            <a:r>
              <a:rPr lang="da-DK" dirty="0" err="1" smtClean="0"/>
              <a:t>above</a:t>
            </a:r>
            <a:r>
              <a:rPr lang="da-DK" dirty="0" smtClean="0"/>
              <a:t>?</a:t>
            </a:r>
            <a:endParaRPr lang="da-DK" dirty="0"/>
          </a:p>
          <a:p>
            <a:pPr lvl="1"/>
            <a:endParaRPr lang="da-DK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4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Validation</a:t>
            </a:r>
            <a:r>
              <a:rPr lang="da-DK" dirty="0" smtClean="0"/>
              <a:t> of </a:t>
            </a:r>
            <a:r>
              <a:rPr lang="da-DK" dirty="0" err="1" smtClean="0"/>
              <a:t>method</a:t>
            </a:r>
            <a:r>
              <a:rPr lang="da-DK" dirty="0" smtClean="0"/>
              <a:t> and </a:t>
            </a:r>
            <a:r>
              <a:rPr lang="da-DK" dirty="0" err="1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External</a:t>
            </a:r>
            <a:r>
              <a:rPr lang="da-DK" dirty="0" smtClean="0"/>
              <a:t> </a:t>
            </a:r>
            <a:r>
              <a:rPr lang="da-DK" dirty="0" err="1" smtClean="0"/>
              <a:t>validity</a:t>
            </a:r>
            <a:endParaRPr lang="da-DK" dirty="0" smtClean="0"/>
          </a:p>
          <a:p>
            <a:pPr lvl="1"/>
            <a:r>
              <a:rPr lang="da-DK" dirty="0" err="1" smtClean="0"/>
              <a:t>Different</a:t>
            </a:r>
            <a:r>
              <a:rPr lang="da-DK" dirty="0" smtClean="0"/>
              <a:t> </a:t>
            </a:r>
            <a:r>
              <a:rPr lang="da-DK" dirty="0" err="1" smtClean="0"/>
              <a:t>company</a:t>
            </a:r>
            <a:r>
              <a:rPr lang="da-DK" dirty="0" smtClean="0"/>
              <a:t> </a:t>
            </a:r>
            <a:r>
              <a:rPr lang="da-DK" dirty="0" err="1" smtClean="0"/>
              <a:t>sizes</a:t>
            </a:r>
            <a:endParaRPr lang="da-DK" dirty="0" smtClean="0"/>
          </a:p>
          <a:p>
            <a:pPr lvl="1"/>
            <a:r>
              <a:rPr lang="da-DK" dirty="0" err="1" smtClean="0"/>
              <a:t>Different</a:t>
            </a:r>
            <a:r>
              <a:rPr lang="da-DK" dirty="0" smtClean="0"/>
              <a:t> team </a:t>
            </a:r>
            <a:r>
              <a:rPr lang="da-DK" dirty="0" err="1" smtClean="0"/>
              <a:t>sizes</a:t>
            </a:r>
            <a:endParaRPr lang="da-DK" dirty="0" smtClean="0"/>
          </a:p>
          <a:p>
            <a:pPr lvl="1"/>
            <a:r>
              <a:rPr lang="da-DK" dirty="0" err="1" smtClean="0"/>
              <a:t>Cultural</a:t>
            </a:r>
            <a:r>
              <a:rPr lang="da-DK" dirty="0" smtClean="0"/>
              <a:t> differences</a:t>
            </a:r>
          </a:p>
          <a:p>
            <a:r>
              <a:rPr lang="da-DK" dirty="0" err="1" smtClean="0"/>
              <a:t>Construct</a:t>
            </a:r>
            <a:r>
              <a:rPr lang="da-DK" dirty="0" smtClean="0"/>
              <a:t> </a:t>
            </a:r>
            <a:r>
              <a:rPr lang="da-DK" dirty="0" err="1" smtClean="0"/>
              <a:t>validity</a:t>
            </a:r>
            <a:endParaRPr lang="da-DK" dirty="0" smtClean="0"/>
          </a:p>
          <a:p>
            <a:pPr lvl="1"/>
            <a:r>
              <a:rPr lang="da-DK" dirty="0" err="1" smtClean="0"/>
              <a:t>Differnces</a:t>
            </a:r>
            <a:r>
              <a:rPr lang="da-DK" dirty="0" smtClean="0"/>
              <a:t> in the </a:t>
            </a:r>
            <a:r>
              <a:rPr lang="da-DK" dirty="0" err="1" smtClean="0"/>
              <a:t>appliance</a:t>
            </a:r>
            <a:r>
              <a:rPr lang="da-DK" dirty="0" smtClean="0"/>
              <a:t> of the </a:t>
            </a:r>
            <a:r>
              <a:rPr lang="da-DK" dirty="0" err="1" smtClean="0"/>
              <a:t>developed</a:t>
            </a:r>
            <a:r>
              <a:rPr lang="da-DK" dirty="0" smtClean="0"/>
              <a:t> software</a:t>
            </a:r>
          </a:p>
          <a:p>
            <a:r>
              <a:rPr lang="da-DK" dirty="0" err="1" smtClean="0"/>
              <a:t>Conclusion</a:t>
            </a:r>
            <a:r>
              <a:rPr lang="da-DK" dirty="0" smtClean="0"/>
              <a:t> </a:t>
            </a:r>
            <a:r>
              <a:rPr lang="da-DK" dirty="0" err="1" smtClean="0"/>
              <a:t>validity</a:t>
            </a:r>
            <a:endParaRPr lang="da-DK" dirty="0" smtClean="0"/>
          </a:p>
          <a:p>
            <a:pPr lvl="1"/>
            <a:r>
              <a:rPr lang="da-DK" dirty="0" err="1" smtClean="0"/>
              <a:t>Difficult</a:t>
            </a:r>
            <a:r>
              <a:rPr lang="da-DK" dirty="0" smtClean="0"/>
              <a:t> </a:t>
            </a:r>
            <a:r>
              <a:rPr lang="da-DK" dirty="0" err="1" smtClean="0"/>
              <a:t>replication</a:t>
            </a:r>
            <a:endParaRPr lang="da-DK" dirty="0" smtClean="0"/>
          </a:p>
          <a:p>
            <a:pPr lvl="1"/>
            <a:r>
              <a:rPr lang="da-DK" dirty="0" err="1" smtClean="0"/>
              <a:t>Consistent</a:t>
            </a:r>
            <a:r>
              <a:rPr lang="da-DK" dirty="0" smtClean="0"/>
              <a:t> observations from multiple interviews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04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Preexisting</a:t>
            </a:r>
            <a:r>
              <a:rPr lang="da-DK" dirty="0" smtClean="0"/>
              <a:t> bias by </a:t>
            </a:r>
            <a:r>
              <a:rPr lang="da-DK" dirty="0" err="1" smtClean="0"/>
              <a:t>architects</a:t>
            </a:r>
            <a:r>
              <a:rPr lang="da-DK" dirty="0" smtClean="0"/>
              <a:t> and team </a:t>
            </a:r>
            <a:r>
              <a:rPr lang="da-DK" dirty="0" err="1" smtClean="0"/>
              <a:t>members</a:t>
            </a:r>
            <a:r>
              <a:rPr lang="da-DK" dirty="0" smtClean="0"/>
              <a:t> on the </a:t>
            </a:r>
            <a:r>
              <a:rPr lang="da-DK" dirty="0" err="1" smtClean="0"/>
              <a:t>development</a:t>
            </a:r>
            <a:r>
              <a:rPr lang="da-DK" dirty="0" smtClean="0"/>
              <a:t> </a:t>
            </a:r>
            <a:r>
              <a:rPr lang="da-DK" dirty="0" err="1" smtClean="0"/>
              <a:t>methodologies</a:t>
            </a:r>
            <a:r>
              <a:rPr lang="da-DK" dirty="0" smtClean="0"/>
              <a:t> .</a:t>
            </a:r>
          </a:p>
          <a:p>
            <a:r>
              <a:rPr lang="da-DK" dirty="0" smtClean="0"/>
              <a:t>Participants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less</a:t>
            </a:r>
            <a:r>
              <a:rPr lang="da-DK" dirty="0" smtClean="0"/>
              <a:t> </a:t>
            </a:r>
            <a:r>
              <a:rPr lang="da-DK" dirty="0" err="1" smtClean="0"/>
              <a:t>motivated</a:t>
            </a:r>
            <a:r>
              <a:rPr lang="da-DK" dirty="0" smtClean="0"/>
              <a:t> to </a:t>
            </a:r>
            <a:r>
              <a:rPr lang="da-DK" dirty="0" err="1" smtClean="0"/>
              <a:t>share</a:t>
            </a:r>
            <a:r>
              <a:rPr lang="da-DK" dirty="0" smtClean="0"/>
              <a:t>/</a:t>
            </a:r>
            <a:r>
              <a:rPr lang="da-DK" dirty="0" err="1" smtClean="0"/>
              <a:t>expose</a:t>
            </a:r>
            <a:r>
              <a:rPr lang="da-DK" dirty="0" smtClean="0"/>
              <a:t> the </a:t>
            </a:r>
            <a:r>
              <a:rPr lang="da-DK" dirty="0" err="1" smtClean="0"/>
              <a:t>weaknesses</a:t>
            </a:r>
            <a:r>
              <a:rPr lang="da-DK" dirty="0" smtClean="0"/>
              <a:t> of </a:t>
            </a:r>
            <a:r>
              <a:rPr lang="da-DK" dirty="0" err="1" smtClean="0"/>
              <a:t>their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/teams. </a:t>
            </a:r>
          </a:p>
          <a:p>
            <a:r>
              <a:rPr lang="da-DK" dirty="0" smtClean="0"/>
              <a:t>Participants with more </a:t>
            </a:r>
            <a:r>
              <a:rPr lang="da-DK" dirty="0" err="1" smtClean="0"/>
              <a:t>experience</a:t>
            </a:r>
            <a:r>
              <a:rPr lang="da-DK" dirty="0" smtClean="0"/>
              <a:t>/</a:t>
            </a:r>
            <a:r>
              <a:rPr lang="da-DK" dirty="0" err="1" smtClean="0"/>
              <a:t>authority</a:t>
            </a:r>
            <a:r>
              <a:rPr lang="da-DK" dirty="0" smtClean="0"/>
              <a:t>,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learn</a:t>
            </a:r>
            <a:r>
              <a:rPr lang="da-DK" dirty="0" smtClean="0"/>
              <a:t> </a:t>
            </a:r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companies</a:t>
            </a:r>
            <a:r>
              <a:rPr lang="da-DK" dirty="0" smtClean="0"/>
              <a:t> </a:t>
            </a:r>
            <a:r>
              <a:rPr lang="da-DK" dirty="0" err="1" smtClean="0"/>
              <a:t>weakness</a:t>
            </a:r>
            <a:r>
              <a:rPr lang="da-DK" dirty="0" smtClean="0"/>
              <a:t>/</a:t>
            </a:r>
            <a:r>
              <a:rPr lang="da-DK" dirty="0" err="1" smtClean="0"/>
              <a:t>strength</a:t>
            </a:r>
            <a:r>
              <a:rPr lang="da-DK" dirty="0" smtClean="0"/>
              <a:t>.</a:t>
            </a:r>
          </a:p>
          <a:p>
            <a:r>
              <a:rPr lang="da-DK" dirty="0" smtClean="0"/>
              <a:t>The </a:t>
            </a:r>
            <a:r>
              <a:rPr lang="da-DK" dirty="0" err="1"/>
              <a:t>s</a:t>
            </a:r>
            <a:r>
              <a:rPr lang="da-DK" dirty="0" err="1" smtClean="0"/>
              <a:t>ize</a:t>
            </a:r>
            <a:r>
              <a:rPr lang="da-DK" dirty="0" smtClean="0"/>
              <a:t> of the </a:t>
            </a:r>
            <a:r>
              <a:rPr lang="da-DK" dirty="0" err="1" smtClean="0"/>
              <a:t>development</a:t>
            </a:r>
            <a:r>
              <a:rPr lang="da-DK" dirty="0" smtClean="0"/>
              <a:t> teams </a:t>
            </a:r>
            <a:r>
              <a:rPr lang="da-DK" dirty="0" err="1" smtClean="0"/>
              <a:t>may</a:t>
            </a:r>
            <a:r>
              <a:rPr lang="da-DK" dirty="0" smtClean="0"/>
              <a:t> </a:t>
            </a:r>
            <a:r>
              <a:rPr lang="da-DK" dirty="0" err="1" smtClean="0"/>
              <a:t>influence</a:t>
            </a:r>
            <a:r>
              <a:rPr lang="da-DK" dirty="0" smtClean="0"/>
              <a:t> the </a:t>
            </a:r>
            <a:r>
              <a:rPr lang="da-DK" dirty="0" err="1" smtClean="0"/>
              <a:t>way</a:t>
            </a:r>
            <a:r>
              <a:rPr lang="da-DK" dirty="0" smtClean="0"/>
              <a:t> in </a:t>
            </a:r>
            <a:r>
              <a:rPr lang="da-DK" dirty="0" err="1" smtClean="0"/>
              <a:t>which</a:t>
            </a:r>
            <a:r>
              <a:rPr lang="da-DK" dirty="0" smtClean="0"/>
              <a:t> the </a:t>
            </a:r>
            <a:r>
              <a:rPr lang="da-DK" dirty="0" err="1" smtClean="0"/>
              <a:t>methodologies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implemented</a:t>
            </a:r>
            <a:r>
              <a:rPr lang="da-DK" dirty="0" smtClean="0"/>
              <a:t>.</a:t>
            </a:r>
          </a:p>
          <a:p>
            <a:r>
              <a:rPr lang="da-DK" dirty="0" err="1"/>
              <a:t>Mortality</a:t>
            </a:r>
            <a:r>
              <a:rPr lang="da-DK" dirty="0"/>
              <a:t>: If participants </a:t>
            </a:r>
            <a:r>
              <a:rPr lang="da-DK" dirty="0" err="1"/>
              <a:t>cancel</a:t>
            </a:r>
            <a:r>
              <a:rPr lang="da-DK" dirty="0"/>
              <a:t>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projects</a:t>
            </a:r>
            <a:r>
              <a:rPr lang="da-DK" dirty="0"/>
              <a:t> or give up on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assigned</a:t>
            </a:r>
            <a:r>
              <a:rPr lang="da-DK" dirty="0"/>
              <a:t> </a:t>
            </a:r>
            <a:r>
              <a:rPr lang="da-DK" dirty="0" err="1"/>
              <a:t>development</a:t>
            </a:r>
            <a:r>
              <a:rPr lang="da-DK" dirty="0"/>
              <a:t> </a:t>
            </a:r>
            <a:r>
              <a:rPr lang="da-DK" dirty="0" err="1"/>
              <a:t>methodology</a:t>
            </a:r>
            <a:r>
              <a:rPr lang="da-DK" dirty="0"/>
              <a:t> </a:t>
            </a:r>
            <a:r>
              <a:rPr lang="da-DK" dirty="0" err="1"/>
              <a:t>prematurely</a:t>
            </a:r>
            <a:r>
              <a:rPr lang="da-DK" dirty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2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216</TotalTime>
  <Words>864</Words>
  <Application>Microsoft Office PowerPoint</Application>
  <PresentationFormat>Widescreen</PresentationFormat>
  <Paragraphs>79</Paragraphs>
  <Slides>11</Slides>
  <Notes>8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Ion</vt:lpstr>
      <vt:lpstr>The evolution in perceptions of Agile- and Model-based work methods</vt:lpstr>
      <vt:lpstr>Motivation</vt:lpstr>
      <vt:lpstr>Research goal</vt:lpstr>
      <vt:lpstr>Choice of variables</vt:lpstr>
      <vt:lpstr>Study design and methods </vt:lpstr>
      <vt:lpstr>Data/evidence processing</vt:lpstr>
      <vt:lpstr>Interpretation</vt:lpstr>
      <vt:lpstr>Validation of method and result</vt:lpstr>
      <vt:lpstr>Threats</vt:lpstr>
      <vt:lpstr>Ethics</vt:lpstr>
      <vt:lpstr>Possible extensions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Perceptions on Agile- and Model-based work methods</dc:title>
  <dc:creator>Jens Paulsen</dc:creator>
  <cp:lastModifiedBy>Jens Paulsen</cp:lastModifiedBy>
  <cp:revision>22</cp:revision>
  <dcterms:created xsi:type="dcterms:W3CDTF">2013-08-23T09:09:43Z</dcterms:created>
  <dcterms:modified xsi:type="dcterms:W3CDTF">2013-08-23T12:54:31Z</dcterms:modified>
</cp:coreProperties>
</file>